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66" r:id="rId3"/>
    <p:sldId id="257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163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5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91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8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13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85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82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67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33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56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39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88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1/10/2017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7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getkahoot.com/?utm_name=controller_app&amp;utm_source=web_app&amp;utm_medium=link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kahoot.it/#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hyperlink" Target="https://kahoot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65756" y="2225775"/>
            <a:ext cx="8915399" cy="219879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/>
              <a:t/>
            </a:r>
            <a:br>
              <a:rPr lang="hr-HR" sz="3600" b="1" dirty="0"/>
            </a:br>
            <a:r>
              <a:rPr lang="hr-HR" sz="3600" b="1" dirty="0" smtClean="0"/>
              <a:t>Izazov  profesionalnom razvoju </a:t>
            </a:r>
            <a:br>
              <a:rPr lang="hr-HR" sz="3600" b="1" dirty="0" smtClean="0"/>
            </a:br>
            <a:r>
              <a:rPr lang="hr-HR" sz="3600" b="1" dirty="0" smtClean="0"/>
              <a:t>odgojno - obrazovnih </a:t>
            </a:r>
            <a:br>
              <a:rPr lang="hr-HR" sz="3600" b="1" dirty="0" smtClean="0"/>
            </a:br>
            <a:r>
              <a:rPr lang="hr-HR" sz="3600" b="1" dirty="0" smtClean="0"/>
              <a:t>djelatnika </a:t>
            </a:r>
            <a:r>
              <a:rPr lang="hr-HR" sz="3600" dirty="0"/>
              <a:t>	</a:t>
            </a: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2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33181" y="5238633"/>
            <a:ext cx="8915399" cy="1126283"/>
          </a:xfrm>
        </p:spPr>
        <p:txBody>
          <a:bodyPr>
            <a:noAutofit/>
          </a:bodyPr>
          <a:lstStyle/>
          <a:p>
            <a:r>
              <a:rPr lang="hr-HR" sz="2800" b="1" dirty="0" smtClean="0"/>
              <a:t>Sanja </a:t>
            </a:r>
            <a:r>
              <a:rPr lang="hr-HR" sz="2800" b="1" dirty="0"/>
              <a:t>Čagalj</a:t>
            </a:r>
            <a:r>
              <a:rPr lang="hr-HR" sz="2800" dirty="0"/>
              <a:t>, prof., ravnateljica </a:t>
            </a:r>
            <a:endParaRPr lang="hr-HR" sz="2800" dirty="0" smtClean="0"/>
          </a:p>
          <a:p>
            <a:r>
              <a:rPr lang="hr-HR" sz="2800" b="1" dirty="0" smtClean="0"/>
              <a:t>Fadila Zoranić</a:t>
            </a:r>
            <a:r>
              <a:rPr lang="hr-HR" sz="2800" dirty="0" smtClean="0"/>
              <a:t>, pedagoginja </a:t>
            </a:r>
            <a:endParaRPr lang="hr-HR" sz="2800" dirty="0"/>
          </a:p>
        </p:txBody>
      </p:sp>
      <p:sp>
        <p:nvSpPr>
          <p:cNvPr id="4" name="Pravokutnik 3"/>
          <p:cNvSpPr/>
          <p:nvPr/>
        </p:nvSpPr>
        <p:spPr>
          <a:xfrm>
            <a:off x="4112578" y="6134083"/>
            <a:ext cx="3776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/>
              <a:t>Osnovna škola </a:t>
            </a:r>
            <a:r>
              <a:rPr lang="hr-HR" sz="2400" dirty="0" smtClean="0"/>
              <a:t>„</a:t>
            </a:r>
            <a:r>
              <a:rPr lang="hr-HR" sz="2400" dirty="0" err="1" smtClean="0"/>
              <a:t>Spinut</a:t>
            </a:r>
            <a:r>
              <a:rPr lang="hr-HR" sz="2400" dirty="0" smtClean="0"/>
              <a:t>”, Split</a:t>
            </a:r>
            <a:endParaRPr lang="hr-HR" sz="24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0" y="183790"/>
            <a:ext cx="1212489" cy="1029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78" y="317850"/>
            <a:ext cx="984190" cy="98419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79" y="374590"/>
            <a:ext cx="4358520" cy="792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744" y="377768"/>
            <a:ext cx="1626291" cy="7200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0" y="333348"/>
            <a:ext cx="18087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55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02595" y="546028"/>
            <a:ext cx="10515600" cy="57342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Jedan </a:t>
            </a:r>
            <a:r>
              <a:rPr lang="hr-HR" dirty="0"/>
              <a:t>od primjera dobre prakse u osnovnoj školi „</a:t>
            </a:r>
            <a:r>
              <a:rPr lang="hr-HR" dirty="0" err="1"/>
              <a:t>Spinut</a:t>
            </a:r>
            <a:r>
              <a:rPr lang="hr-HR" dirty="0"/>
              <a:t>” </a:t>
            </a: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je </a:t>
            </a:r>
            <a:r>
              <a:rPr lang="hr-HR" dirty="0"/>
              <a:t>korištenje online alata za provjeru znanja 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 smtClean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sz="1600" dirty="0" smtClean="0"/>
          </a:p>
          <a:p>
            <a:pPr marL="0" indent="0" algn="ctr">
              <a:buNone/>
            </a:pPr>
            <a:r>
              <a:rPr lang="hr-HR" dirty="0" smtClean="0"/>
              <a:t>To je interaktivni </a:t>
            </a:r>
            <a:r>
              <a:rPr lang="hr-HR" dirty="0"/>
              <a:t>web alat namijenjen za izradu </a:t>
            </a:r>
            <a:br>
              <a:rPr lang="hr-HR" dirty="0"/>
            </a:br>
            <a:endParaRPr lang="hr-HR" dirty="0" smtClean="0"/>
          </a:p>
          <a:p>
            <a:pPr marL="0" indent="0" algn="ctr">
              <a:buNone/>
            </a:pPr>
            <a:r>
              <a:rPr lang="hr-HR" b="1" dirty="0" smtClean="0"/>
              <a:t>kvizova</a:t>
            </a:r>
            <a:r>
              <a:rPr lang="hr-HR" b="1" dirty="0"/>
              <a:t>, diskusija i upitnika</a:t>
            </a:r>
            <a:r>
              <a:rPr lang="hr-HR" b="1" dirty="0" smtClean="0"/>
              <a:t>.</a:t>
            </a:r>
            <a:endParaRPr lang="hr-HR" dirty="0"/>
          </a:p>
        </p:txBody>
      </p:sp>
      <p:pic>
        <p:nvPicPr>
          <p:cNvPr id="4" name="Picture 2" descr="kahoot logo_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204" y="3466951"/>
            <a:ext cx="2664382" cy="8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0" y="183790"/>
            <a:ext cx="1212489" cy="1029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78" y="317850"/>
            <a:ext cx="984190" cy="98419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79" y="374590"/>
            <a:ext cx="4358520" cy="792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286" y="377768"/>
            <a:ext cx="1626291" cy="7200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0" y="333348"/>
            <a:ext cx="18087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36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9415" y="244700"/>
            <a:ext cx="11185606" cy="1803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3600" i="1" dirty="0" smtClean="0">
                <a:hlinkClick r:id="rId2"/>
              </a:rPr>
              <a:t>https://kahoot.it/#/</a:t>
            </a:r>
            <a:endParaRPr lang="hr-HR" sz="3600" i="1" dirty="0"/>
          </a:p>
        </p:txBody>
      </p:sp>
      <p:pic>
        <p:nvPicPr>
          <p:cNvPr id="7" name="Rezervirano mjesto sadržaja 6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46369" y="2331515"/>
            <a:ext cx="9562960" cy="444824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0" y="183790"/>
            <a:ext cx="1212489" cy="10296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78" y="317850"/>
            <a:ext cx="984190" cy="98419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79" y="374590"/>
            <a:ext cx="4358520" cy="792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800" y="377768"/>
            <a:ext cx="1626291" cy="7200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0" y="333348"/>
            <a:ext cx="18087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35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401825"/>
            <a:ext cx="10515600" cy="544468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Krenimo s jednostavnim i zabavnim  </a:t>
            </a:r>
            <a:r>
              <a:rPr lang="hr-HR" sz="2800" b="1" dirty="0"/>
              <a:t>primjerom online kviza </a:t>
            </a:r>
            <a:r>
              <a:rPr lang="hr-HR" sz="2800" b="1" dirty="0" err="1"/>
              <a:t>Kahoot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2170226"/>
            <a:ext cx="10773230" cy="3857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sz="2400" b="1" dirty="0" smtClean="0"/>
              <a:t>SLIJEDI  UPUTE:</a:t>
            </a:r>
          </a:p>
          <a:p>
            <a:pPr marL="457200" indent="-457200">
              <a:buAutoNum type="arabicPeriod"/>
            </a:pPr>
            <a:r>
              <a:rPr lang="hr-HR" sz="2400" b="1" i="1" dirty="0" smtClean="0"/>
              <a:t>Na svojim mobitelima otvorite </a:t>
            </a:r>
            <a:r>
              <a:rPr lang="hr-HR" sz="2400" b="1" i="1" dirty="0" err="1" smtClean="0"/>
              <a:t>google</a:t>
            </a:r>
            <a:r>
              <a:rPr lang="hr-HR" sz="2400" b="1" i="1" dirty="0" smtClean="0"/>
              <a:t> tražilicu  i upišite  </a:t>
            </a:r>
            <a:r>
              <a:rPr lang="hr-HR" sz="2400" i="1" dirty="0" smtClean="0">
                <a:hlinkClick r:id="rId2"/>
              </a:rPr>
              <a:t>kahoot.it</a:t>
            </a:r>
            <a:endParaRPr lang="hr-HR" sz="2400" i="1" dirty="0" smtClean="0"/>
          </a:p>
          <a:p>
            <a:pPr marL="0" indent="0">
              <a:buNone/>
            </a:pPr>
            <a:r>
              <a:rPr lang="hr-HR" sz="2400" b="1" i="1" dirty="0" smtClean="0"/>
              <a:t>2.    Upišite PIN koji je vidljiv na prikazu </a:t>
            </a:r>
            <a:r>
              <a:rPr lang="hr-HR" sz="2400" b="1" i="1" dirty="0"/>
              <a:t> </a:t>
            </a:r>
            <a:r>
              <a:rPr lang="hr-HR" sz="2400" b="1" i="1" dirty="0" smtClean="0"/>
              <a:t>projektora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b="1" i="1" dirty="0" smtClean="0"/>
              <a:t>3.    </a:t>
            </a:r>
            <a:r>
              <a:rPr lang="hr-HR" sz="2400" b="1" i="1" dirty="0"/>
              <a:t>U</a:t>
            </a:r>
            <a:r>
              <a:rPr lang="hr-HR" sz="2400" b="1" i="1" dirty="0" smtClean="0"/>
              <a:t>pišite ime 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b="1" i="1" dirty="0" smtClean="0"/>
              <a:t>4.    I, igra kreće …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252" y="3699980"/>
            <a:ext cx="4005542" cy="249554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0" y="53164"/>
            <a:ext cx="1212489" cy="10296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78" y="100140"/>
            <a:ext cx="984190" cy="98419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79" y="156880"/>
            <a:ext cx="4358520" cy="79200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884" y="160058"/>
            <a:ext cx="1626291" cy="72000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0" y="115638"/>
            <a:ext cx="18087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12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6576" y="1271833"/>
            <a:ext cx="10515600" cy="5082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3200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Jednostavan i intuitivan</a:t>
            </a:r>
          </a:p>
          <a:p>
            <a:r>
              <a:rPr lang="hr-HR" dirty="0" smtClean="0"/>
              <a:t>Ne zahtijeva kreiranje korisničkog računa za prisustvovanje kvizu</a:t>
            </a:r>
          </a:p>
          <a:p>
            <a:r>
              <a:rPr lang="hr-HR" dirty="0" smtClean="0"/>
              <a:t>Koristi elemente igre za bolju motivaciju učenika</a:t>
            </a:r>
          </a:p>
          <a:p>
            <a:r>
              <a:rPr lang="hr-HR" dirty="0" smtClean="0"/>
              <a:t>Potiče natjecateljski duh</a:t>
            </a:r>
          </a:p>
          <a:p>
            <a:r>
              <a:rPr lang="hr-HR" dirty="0" smtClean="0"/>
              <a:t>Pruža povratne informacije u realnom vremenu</a:t>
            </a:r>
          </a:p>
          <a:p>
            <a:r>
              <a:rPr lang="hr-HR" dirty="0" smtClean="0"/>
              <a:t>Podržan je na različitim uređajima i platformama</a:t>
            </a:r>
          </a:p>
          <a:p>
            <a:r>
              <a:rPr lang="hr-HR" dirty="0" smtClean="0"/>
              <a:t>Prilagođen svim generacijama učenika</a:t>
            </a:r>
          </a:p>
          <a:p>
            <a:endParaRPr lang="hr-HR" dirty="0"/>
          </a:p>
        </p:txBody>
      </p:sp>
      <p:pic>
        <p:nvPicPr>
          <p:cNvPr id="4" name="Picture 2" descr="kahoot logo_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319" y="1611360"/>
            <a:ext cx="2664382" cy="8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0" y="183790"/>
            <a:ext cx="1212489" cy="1029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78" y="317850"/>
            <a:ext cx="984190" cy="98419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79" y="374590"/>
            <a:ext cx="4358520" cy="792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800" y="377768"/>
            <a:ext cx="1626291" cy="72000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0" y="333348"/>
            <a:ext cx="180878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08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96</Words>
  <Application>Microsoft Office PowerPoint</Application>
  <PresentationFormat>Široki zaslon</PresentationFormat>
  <Paragraphs>33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     Izazov  profesionalnom razvoju  odgojno - obrazovnih  djelatnika   </vt:lpstr>
      <vt:lpstr>PowerPointova prezentacija</vt:lpstr>
      <vt:lpstr>      https://kahoot.it/#/</vt:lpstr>
      <vt:lpstr>Krenimo s jednostavnim i zabavnim  primjerom online kviza Kahoot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Sanja Čagalj</dc:creator>
  <cp:lastModifiedBy>Fadila</cp:lastModifiedBy>
  <cp:revision>33</cp:revision>
  <dcterms:created xsi:type="dcterms:W3CDTF">2017-01-08T19:52:50Z</dcterms:created>
  <dcterms:modified xsi:type="dcterms:W3CDTF">2017-01-10T12:32:52Z</dcterms:modified>
</cp:coreProperties>
</file>