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16"/>
  </p:notesMasterIdLst>
  <p:sldIdLst>
    <p:sldId id="270" r:id="rId4"/>
    <p:sldId id="278" r:id="rId5"/>
    <p:sldId id="271" r:id="rId6"/>
    <p:sldId id="279" r:id="rId7"/>
    <p:sldId id="284" r:id="rId8"/>
    <p:sldId id="282" r:id="rId9"/>
    <p:sldId id="286" r:id="rId10"/>
    <p:sldId id="283" r:id="rId11"/>
    <p:sldId id="280" r:id="rId12"/>
    <p:sldId id="281" r:id="rId13"/>
    <p:sldId id="285" r:id="rId14"/>
    <p:sldId id="275" r:id="rId1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6C21F59-FE6C-4CB0-9509-CA5FC1F390F8}">
          <p14:sldIdLst>
            <p14:sldId id="270"/>
            <p14:sldId id="278"/>
            <p14:sldId id="271"/>
            <p14:sldId id="279"/>
            <p14:sldId id="284"/>
            <p14:sldId id="282"/>
            <p14:sldId id="286"/>
            <p14:sldId id="283"/>
            <p14:sldId id="280"/>
            <p14:sldId id="281"/>
            <p14:sldId id="285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0992" autoAdjust="0"/>
  </p:normalViewPr>
  <p:slideViewPr>
    <p:cSldViewPr snapToGrid="0">
      <p:cViewPr varScale="1">
        <p:scale>
          <a:sx n="89" d="100"/>
          <a:sy n="89" d="100"/>
        </p:scale>
        <p:origin x="466" y="53"/>
      </p:cViewPr>
      <p:guideLst/>
    </p:cSldViewPr>
  </p:slideViewPr>
  <p:outlineViewPr>
    <p:cViewPr>
      <p:scale>
        <a:sx n="33" d="100"/>
        <a:sy n="33" d="100"/>
      </p:scale>
      <p:origin x="0" y="-1421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21" Type="http://schemas.microsoft.com/office/2016/11/relationships/changesInfo" Target="changesInfos/changesInfo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ana Nikolić" userId="3ea0600b-aee0-4b23-8520-6a7baf857910" providerId="ADAL" clId="{B81E3E4A-B530-48BB-9D0F-87F153E65C02}"/>
    <pc:docChg chg="custSel delSld modSld modSection">
      <pc:chgData name="Diana Nikolić" userId="3ea0600b-aee0-4b23-8520-6a7baf857910" providerId="ADAL" clId="{B81E3E4A-B530-48BB-9D0F-87F153E65C02}" dt="2026-05-13T13:45:39.939" v="49" actId="113"/>
      <pc:docMkLst>
        <pc:docMk/>
      </pc:docMkLst>
      <pc:sldChg chg="delSp modSp mod">
        <pc:chgData name="Diana Nikolić" userId="3ea0600b-aee0-4b23-8520-6a7baf857910" providerId="ADAL" clId="{B81E3E4A-B530-48BB-9D0F-87F153E65C02}" dt="2026-05-13T13:44:30.295" v="36" actId="21"/>
        <pc:sldMkLst>
          <pc:docMk/>
          <pc:sldMk cId="186159565" sldId="273"/>
        </pc:sldMkLst>
        <pc:spChg chg="mod">
          <ac:chgData name="Diana Nikolić" userId="3ea0600b-aee0-4b23-8520-6a7baf857910" providerId="ADAL" clId="{B81E3E4A-B530-48BB-9D0F-87F153E65C02}" dt="2026-05-13T13:43:01.198" v="17" actId="113"/>
          <ac:spMkLst>
            <pc:docMk/>
            <pc:sldMk cId="186159565" sldId="273"/>
            <ac:spMk id="2" creationId="{190B5319-7C98-27D5-0834-87802447EFB3}"/>
          </ac:spMkLst>
        </pc:spChg>
        <pc:picChg chg="del">
          <ac:chgData name="Diana Nikolić" userId="3ea0600b-aee0-4b23-8520-6a7baf857910" providerId="ADAL" clId="{B81E3E4A-B530-48BB-9D0F-87F153E65C02}" dt="2026-05-13T13:44:30.295" v="36" actId="21"/>
          <ac:picMkLst>
            <pc:docMk/>
            <pc:sldMk cId="186159565" sldId="273"/>
            <ac:picMk id="10" creationId="{946E09C4-645E-3FDF-87DB-41A711999A4C}"/>
          </ac:picMkLst>
        </pc:picChg>
        <pc:picChg chg="del">
          <ac:chgData name="Diana Nikolić" userId="3ea0600b-aee0-4b23-8520-6a7baf857910" providerId="ADAL" clId="{B81E3E4A-B530-48BB-9D0F-87F153E65C02}" dt="2026-05-13T13:44:27.925" v="35" actId="21"/>
          <ac:picMkLst>
            <pc:docMk/>
            <pc:sldMk cId="186159565" sldId="273"/>
            <ac:picMk id="11" creationId="{B3AF7460-EEFC-BF9D-8D0A-3434ACCE7516}"/>
          </ac:picMkLst>
        </pc:picChg>
        <pc:picChg chg="del">
          <ac:chgData name="Diana Nikolić" userId="3ea0600b-aee0-4b23-8520-6a7baf857910" providerId="ADAL" clId="{B81E3E4A-B530-48BB-9D0F-87F153E65C02}" dt="2026-05-13T13:44:25.980" v="34" actId="21"/>
          <ac:picMkLst>
            <pc:docMk/>
            <pc:sldMk cId="186159565" sldId="273"/>
            <ac:picMk id="12" creationId="{84AAE469-7B21-EBAF-DDB6-AAC363208C71}"/>
          </ac:picMkLst>
        </pc:picChg>
      </pc:sldChg>
      <pc:sldChg chg="delSp modSp mod">
        <pc:chgData name="Diana Nikolić" userId="3ea0600b-aee0-4b23-8520-6a7baf857910" providerId="ADAL" clId="{B81E3E4A-B530-48BB-9D0F-87F153E65C02}" dt="2026-05-13T13:44:14.408" v="33" actId="5793"/>
        <pc:sldMkLst>
          <pc:docMk/>
          <pc:sldMk cId="2492146867" sldId="275"/>
        </pc:sldMkLst>
        <pc:spChg chg="mod">
          <ac:chgData name="Diana Nikolić" userId="3ea0600b-aee0-4b23-8520-6a7baf857910" providerId="ADAL" clId="{B81E3E4A-B530-48BB-9D0F-87F153E65C02}" dt="2026-05-13T13:44:14.408" v="33" actId="5793"/>
          <ac:spMkLst>
            <pc:docMk/>
            <pc:sldMk cId="2492146867" sldId="275"/>
            <ac:spMk id="2" creationId="{190B5319-7C98-27D5-0834-87802447EFB3}"/>
          </ac:spMkLst>
        </pc:spChg>
        <pc:spChg chg="mod">
          <ac:chgData name="Diana Nikolić" userId="3ea0600b-aee0-4b23-8520-6a7baf857910" providerId="ADAL" clId="{B81E3E4A-B530-48BB-9D0F-87F153E65C02}" dt="2026-05-13T13:43:57.682" v="27" actId="1076"/>
          <ac:spMkLst>
            <pc:docMk/>
            <pc:sldMk cId="2492146867" sldId="275"/>
            <ac:spMk id="3" creationId="{6D5C1847-2DA4-1BE4-6413-20C627979D83}"/>
          </ac:spMkLst>
        </pc:spChg>
        <pc:picChg chg="del">
          <ac:chgData name="Diana Nikolić" userId="3ea0600b-aee0-4b23-8520-6a7baf857910" providerId="ADAL" clId="{B81E3E4A-B530-48BB-9D0F-87F153E65C02}" dt="2026-05-13T13:43:52.374" v="26" actId="21"/>
          <ac:picMkLst>
            <pc:docMk/>
            <pc:sldMk cId="2492146867" sldId="275"/>
            <ac:picMk id="10" creationId="{946E09C4-645E-3FDF-87DB-41A711999A4C}"/>
          </ac:picMkLst>
        </pc:picChg>
        <pc:picChg chg="del">
          <ac:chgData name="Diana Nikolić" userId="3ea0600b-aee0-4b23-8520-6a7baf857910" providerId="ADAL" clId="{B81E3E4A-B530-48BB-9D0F-87F153E65C02}" dt="2026-05-13T13:43:48.845" v="25" actId="21"/>
          <ac:picMkLst>
            <pc:docMk/>
            <pc:sldMk cId="2492146867" sldId="275"/>
            <ac:picMk id="11" creationId="{B3AF7460-EEFC-BF9D-8D0A-3434ACCE7516}"/>
          </ac:picMkLst>
        </pc:picChg>
        <pc:picChg chg="del">
          <ac:chgData name="Diana Nikolić" userId="3ea0600b-aee0-4b23-8520-6a7baf857910" providerId="ADAL" clId="{B81E3E4A-B530-48BB-9D0F-87F153E65C02}" dt="2026-05-13T13:43:45.652" v="24" actId="21"/>
          <ac:picMkLst>
            <pc:docMk/>
            <pc:sldMk cId="2492146867" sldId="275"/>
            <ac:picMk id="12" creationId="{84AAE469-7B21-EBAF-DDB6-AAC363208C71}"/>
          </ac:picMkLst>
        </pc:picChg>
      </pc:sldChg>
      <pc:sldChg chg="modSp mod">
        <pc:chgData name="Diana Nikolić" userId="3ea0600b-aee0-4b23-8520-6a7baf857910" providerId="ADAL" clId="{B81E3E4A-B530-48BB-9D0F-87F153E65C02}" dt="2026-05-13T13:39:02.402" v="1" actId="2711"/>
        <pc:sldMkLst>
          <pc:docMk/>
          <pc:sldMk cId="2213971701" sldId="282"/>
        </pc:sldMkLst>
        <pc:spChg chg="mod">
          <ac:chgData name="Diana Nikolić" userId="3ea0600b-aee0-4b23-8520-6a7baf857910" providerId="ADAL" clId="{B81E3E4A-B530-48BB-9D0F-87F153E65C02}" dt="2026-05-13T13:39:02.402" v="1" actId="2711"/>
          <ac:spMkLst>
            <pc:docMk/>
            <pc:sldMk cId="2213971701" sldId="282"/>
            <ac:spMk id="3" creationId="{AFD94705-FF2C-681E-8C41-7FA1CCDEC98A}"/>
          </ac:spMkLst>
        </pc:spChg>
      </pc:sldChg>
      <pc:sldChg chg="delSp modSp mod">
        <pc:chgData name="Diana Nikolić" userId="3ea0600b-aee0-4b23-8520-6a7baf857910" providerId="ADAL" clId="{B81E3E4A-B530-48BB-9D0F-87F153E65C02}" dt="2026-05-13T13:45:39.939" v="49" actId="113"/>
        <pc:sldMkLst>
          <pc:docMk/>
          <pc:sldMk cId="1114579047" sldId="285"/>
        </pc:sldMkLst>
        <pc:spChg chg="mod">
          <ac:chgData name="Diana Nikolić" userId="3ea0600b-aee0-4b23-8520-6a7baf857910" providerId="ADAL" clId="{B81E3E4A-B530-48BB-9D0F-87F153E65C02}" dt="2026-05-13T13:45:39.939" v="49" actId="113"/>
          <ac:spMkLst>
            <pc:docMk/>
            <pc:sldMk cId="1114579047" sldId="285"/>
            <ac:spMk id="3" creationId="{AFD94705-FF2C-681E-8C41-7FA1CCDEC98A}"/>
          </ac:spMkLst>
        </pc:spChg>
        <pc:spChg chg="mod">
          <ac:chgData name="Diana Nikolić" userId="3ea0600b-aee0-4b23-8520-6a7baf857910" providerId="ADAL" clId="{B81E3E4A-B530-48BB-9D0F-87F153E65C02}" dt="2026-05-13T13:44:48.449" v="42" actId="1076"/>
          <ac:spMkLst>
            <pc:docMk/>
            <pc:sldMk cId="1114579047" sldId="285"/>
            <ac:spMk id="13" creationId="{50126832-976B-8994-F775-93C27A53D547}"/>
          </ac:spMkLst>
        </pc:spChg>
        <pc:picChg chg="del">
          <ac:chgData name="Diana Nikolić" userId="3ea0600b-aee0-4b23-8520-6a7baf857910" providerId="ADAL" clId="{B81E3E4A-B530-48BB-9D0F-87F153E65C02}" dt="2026-05-13T13:44:38.009" v="39" actId="21"/>
          <ac:picMkLst>
            <pc:docMk/>
            <pc:sldMk cId="1114579047" sldId="285"/>
            <ac:picMk id="10" creationId="{946E09C4-645E-3FDF-87DB-41A711999A4C}"/>
          </ac:picMkLst>
        </pc:picChg>
        <pc:picChg chg="del">
          <ac:chgData name="Diana Nikolić" userId="3ea0600b-aee0-4b23-8520-6a7baf857910" providerId="ADAL" clId="{B81E3E4A-B530-48BB-9D0F-87F153E65C02}" dt="2026-05-13T13:44:35.948" v="38" actId="21"/>
          <ac:picMkLst>
            <pc:docMk/>
            <pc:sldMk cId="1114579047" sldId="285"/>
            <ac:picMk id="11" creationId="{B3AF7460-EEFC-BF9D-8D0A-3434ACCE7516}"/>
          </ac:picMkLst>
        </pc:picChg>
        <pc:picChg chg="del">
          <ac:chgData name="Diana Nikolić" userId="3ea0600b-aee0-4b23-8520-6a7baf857910" providerId="ADAL" clId="{B81E3E4A-B530-48BB-9D0F-87F153E65C02}" dt="2026-05-13T13:44:34.172" v="37" actId="21"/>
          <ac:picMkLst>
            <pc:docMk/>
            <pc:sldMk cId="1114579047" sldId="285"/>
            <ac:picMk id="12" creationId="{84AAE469-7B21-EBAF-DDB6-AAC363208C71}"/>
          </ac:picMkLst>
        </pc:picChg>
      </pc:sldChg>
      <pc:sldChg chg="modSp mod">
        <pc:chgData name="Diana Nikolić" userId="3ea0600b-aee0-4b23-8520-6a7baf857910" providerId="ADAL" clId="{B81E3E4A-B530-48BB-9D0F-87F153E65C02}" dt="2026-05-13T13:40:36.697" v="7" actId="6549"/>
        <pc:sldMkLst>
          <pc:docMk/>
          <pc:sldMk cId="4134470956" sldId="286"/>
        </pc:sldMkLst>
        <pc:spChg chg="mod">
          <ac:chgData name="Diana Nikolić" userId="3ea0600b-aee0-4b23-8520-6a7baf857910" providerId="ADAL" clId="{B81E3E4A-B530-48BB-9D0F-87F153E65C02}" dt="2026-05-13T13:40:36.697" v="7" actId="6549"/>
          <ac:spMkLst>
            <pc:docMk/>
            <pc:sldMk cId="4134470956" sldId="286"/>
            <ac:spMk id="3" creationId="{AFD94705-FF2C-681E-8C41-7FA1CCDEC98A}"/>
          </ac:spMkLst>
        </pc:spChg>
      </pc:sldChg>
      <pc:sldChg chg="del">
        <pc:chgData name="Diana Nikolić" userId="3ea0600b-aee0-4b23-8520-6a7baf857910" providerId="ADAL" clId="{B81E3E4A-B530-48BB-9D0F-87F153E65C02}" dt="2026-05-13T13:37:48.137" v="0" actId="2696"/>
        <pc:sldMkLst>
          <pc:docMk/>
          <pc:sldMk cId="2528466121" sldId="293"/>
        </pc:sldMkLst>
      </pc:sldChg>
    </pc:docChg>
  </pc:docChgLst>
  <pc:docChgLst>
    <pc:chgData name="Diana Nikolić" userId="3ea0600b-aee0-4b23-8520-6a7baf857910" providerId="ADAL" clId="{2C305F62-3B8D-4026-94F7-257098466601}"/>
    <pc:docChg chg="delSld modSld sldOrd modSection">
      <pc:chgData name="Diana Nikolić" userId="3ea0600b-aee0-4b23-8520-6a7baf857910" providerId="ADAL" clId="{2C305F62-3B8D-4026-94F7-257098466601}" dt="2026-05-13T10:50:32.580" v="41" actId="2696"/>
      <pc:docMkLst>
        <pc:docMk/>
      </pc:docMkLst>
      <pc:sldChg chg="delSp modSp mod">
        <pc:chgData name="Diana Nikolić" userId="3ea0600b-aee0-4b23-8520-6a7baf857910" providerId="ADAL" clId="{2C305F62-3B8D-4026-94F7-257098466601}" dt="2026-05-13T10:38:25.560" v="32" actId="255"/>
        <pc:sldMkLst>
          <pc:docMk/>
          <pc:sldMk cId="1336719298" sldId="270"/>
        </pc:sldMkLst>
        <pc:spChg chg="del mod">
          <ac:chgData name="Diana Nikolić" userId="3ea0600b-aee0-4b23-8520-6a7baf857910" providerId="ADAL" clId="{2C305F62-3B8D-4026-94F7-257098466601}" dt="2026-05-13T10:26:13.430" v="9"/>
          <ac:spMkLst>
            <pc:docMk/>
            <pc:sldMk cId="1336719298" sldId="270"/>
            <ac:spMk id="5" creationId="{DAD7F2EE-E90E-BFC5-587E-2341B0D1A383}"/>
          </ac:spMkLst>
        </pc:spChg>
        <pc:spChg chg="mod">
          <ac:chgData name="Diana Nikolić" userId="3ea0600b-aee0-4b23-8520-6a7baf857910" providerId="ADAL" clId="{2C305F62-3B8D-4026-94F7-257098466601}" dt="2026-05-13T10:38:25.560" v="32" actId="255"/>
          <ac:spMkLst>
            <pc:docMk/>
            <pc:sldMk cId="1336719298" sldId="270"/>
            <ac:spMk id="6" creationId="{20EF9DD8-3DA9-C3BD-BE83-46F6D995CD9B}"/>
          </ac:spMkLst>
        </pc:spChg>
      </pc:sldChg>
      <pc:sldChg chg="modSp mod">
        <pc:chgData name="Diana Nikolić" userId="3ea0600b-aee0-4b23-8520-6a7baf857910" providerId="ADAL" clId="{2C305F62-3B8D-4026-94F7-257098466601}" dt="2026-05-13T10:44:19.156" v="40" actId="2711"/>
        <pc:sldMkLst>
          <pc:docMk/>
          <pc:sldMk cId="994329986" sldId="271"/>
        </pc:sldMkLst>
        <pc:spChg chg="mod">
          <ac:chgData name="Diana Nikolić" userId="3ea0600b-aee0-4b23-8520-6a7baf857910" providerId="ADAL" clId="{2C305F62-3B8D-4026-94F7-257098466601}" dt="2026-05-13T10:44:19.156" v="40" actId="2711"/>
          <ac:spMkLst>
            <pc:docMk/>
            <pc:sldMk cId="994329986" sldId="271"/>
            <ac:spMk id="2" creationId="{190B5319-7C98-27D5-0834-87802447EFB3}"/>
          </ac:spMkLst>
        </pc:spChg>
      </pc:sldChg>
      <pc:sldChg chg="del">
        <pc:chgData name="Diana Nikolić" userId="3ea0600b-aee0-4b23-8520-6a7baf857910" providerId="ADAL" clId="{2C305F62-3B8D-4026-94F7-257098466601}" dt="2026-05-13T10:33:28.442" v="30" actId="2696"/>
        <pc:sldMkLst>
          <pc:docMk/>
          <pc:sldMk cId="2028746624" sldId="276"/>
        </pc:sldMkLst>
      </pc:sldChg>
      <pc:sldChg chg="ord">
        <pc:chgData name="Diana Nikolić" userId="3ea0600b-aee0-4b23-8520-6a7baf857910" providerId="ADAL" clId="{2C305F62-3B8D-4026-94F7-257098466601}" dt="2026-05-13T10:33:23.894" v="29"/>
        <pc:sldMkLst>
          <pc:docMk/>
          <pc:sldMk cId="1443388250" sldId="277"/>
        </pc:sldMkLst>
      </pc:sldChg>
      <pc:sldChg chg="ord">
        <pc:chgData name="Diana Nikolić" userId="3ea0600b-aee0-4b23-8520-6a7baf857910" providerId="ADAL" clId="{2C305F62-3B8D-4026-94F7-257098466601}" dt="2026-05-13T10:39:48.707" v="34"/>
        <pc:sldMkLst>
          <pc:docMk/>
          <pc:sldMk cId="957380916" sldId="278"/>
        </pc:sldMkLst>
      </pc:sldChg>
      <pc:sldChg chg="modSp mod">
        <pc:chgData name="Diana Nikolić" userId="3ea0600b-aee0-4b23-8520-6a7baf857910" providerId="ADAL" clId="{2C305F62-3B8D-4026-94F7-257098466601}" dt="2026-05-13T10:28:43.218" v="15" actId="113"/>
        <pc:sldMkLst>
          <pc:docMk/>
          <pc:sldMk cId="2655500549" sldId="279"/>
        </pc:sldMkLst>
        <pc:spChg chg="mod">
          <ac:chgData name="Diana Nikolić" userId="3ea0600b-aee0-4b23-8520-6a7baf857910" providerId="ADAL" clId="{2C305F62-3B8D-4026-94F7-257098466601}" dt="2026-05-13T10:28:43.218" v="15" actId="113"/>
          <ac:spMkLst>
            <pc:docMk/>
            <pc:sldMk cId="2655500549" sldId="279"/>
            <ac:spMk id="2" creationId="{190B5319-7C98-27D5-0834-87802447EFB3}"/>
          </ac:spMkLst>
        </pc:spChg>
      </pc:sldChg>
      <pc:sldChg chg="ord">
        <pc:chgData name="Diana Nikolić" userId="3ea0600b-aee0-4b23-8520-6a7baf857910" providerId="ADAL" clId="{2C305F62-3B8D-4026-94F7-257098466601}" dt="2026-05-13T10:30:15.581" v="19"/>
        <pc:sldMkLst>
          <pc:docMk/>
          <pc:sldMk cId="2213971701" sldId="282"/>
        </pc:sldMkLst>
      </pc:sldChg>
      <pc:sldChg chg="ord">
        <pc:chgData name="Diana Nikolić" userId="3ea0600b-aee0-4b23-8520-6a7baf857910" providerId="ADAL" clId="{2C305F62-3B8D-4026-94F7-257098466601}" dt="2026-05-13T10:30:47.652" v="23"/>
        <pc:sldMkLst>
          <pc:docMk/>
          <pc:sldMk cId="1689993516" sldId="283"/>
        </pc:sldMkLst>
      </pc:sldChg>
      <pc:sldChg chg="modSp mod">
        <pc:chgData name="Diana Nikolić" userId="3ea0600b-aee0-4b23-8520-6a7baf857910" providerId="ADAL" clId="{2C305F62-3B8D-4026-94F7-257098466601}" dt="2026-05-13T10:29:12.655" v="17" actId="6549"/>
        <pc:sldMkLst>
          <pc:docMk/>
          <pc:sldMk cId="3169103291" sldId="284"/>
        </pc:sldMkLst>
        <pc:spChg chg="mod">
          <ac:chgData name="Diana Nikolić" userId="3ea0600b-aee0-4b23-8520-6a7baf857910" providerId="ADAL" clId="{2C305F62-3B8D-4026-94F7-257098466601}" dt="2026-05-13T10:29:12.655" v="17" actId="6549"/>
          <ac:spMkLst>
            <pc:docMk/>
            <pc:sldMk cId="3169103291" sldId="284"/>
            <ac:spMk id="2" creationId="{190B5319-7C98-27D5-0834-87802447EFB3}"/>
          </ac:spMkLst>
        </pc:spChg>
      </pc:sldChg>
      <pc:sldChg chg="ord">
        <pc:chgData name="Diana Nikolić" userId="3ea0600b-aee0-4b23-8520-6a7baf857910" providerId="ADAL" clId="{2C305F62-3B8D-4026-94F7-257098466601}" dt="2026-05-13T10:30:21.594" v="21"/>
        <pc:sldMkLst>
          <pc:docMk/>
          <pc:sldMk cId="4134470956" sldId="286"/>
        </pc:sldMkLst>
      </pc:sldChg>
      <pc:sldChg chg="del">
        <pc:chgData name="Diana Nikolić" userId="3ea0600b-aee0-4b23-8520-6a7baf857910" providerId="ADAL" clId="{2C305F62-3B8D-4026-94F7-257098466601}" dt="2026-05-13T10:50:32.580" v="41" actId="2696"/>
        <pc:sldMkLst>
          <pc:docMk/>
          <pc:sldMk cId="2138701853" sldId="287"/>
        </pc:sldMkLst>
      </pc:sldChg>
      <pc:sldChg chg="del">
        <pc:chgData name="Diana Nikolić" userId="3ea0600b-aee0-4b23-8520-6a7baf857910" providerId="ADAL" clId="{2C305F62-3B8D-4026-94F7-257098466601}" dt="2026-05-13T10:41:27.690" v="37" actId="2696"/>
        <pc:sldMkLst>
          <pc:docMk/>
          <pc:sldMk cId="1235824054" sldId="289"/>
        </pc:sldMkLst>
      </pc:sldChg>
      <pc:sldChg chg="del">
        <pc:chgData name="Diana Nikolić" userId="3ea0600b-aee0-4b23-8520-6a7baf857910" providerId="ADAL" clId="{2C305F62-3B8D-4026-94F7-257098466601}" dt="2026-05-13T10:32:19.970" v="26" actId="2696"/>
        <pc:sldMkLst>
          <pc:docMk/>
          <pc:sldMk cId="1083081189" sldId="290"/>
        </pc:sldMkLst>
      </pc:sldChg>
      <pc:sldChg chg="del">
        <pc:chgData name="Diana Nikolić" userId="3ea0600b-aee0-4b23-8520-6a7baf857910" providerId="ADAL" clId="{2C305F62-3B8D-4026-94F7-257098466601}" dt="2026-05-13T10:31:58.656" v="24" actId="2696"/>
        <pc:sldMkLst>
          <pc:docMk/>
          <pc:sldMk cId="2757786922" sldId="291"/>
        </pc:sldMkLst>
      </pc:sldChg>
      <pc:sldChg chg="del">
        <pc:chgData name="Diana Nikolić" userId="3ea0600b-aee0-4b23-8520-6a7baf857910" providerId="ADAL" clId="{2C305F62-3B8D-4026-94F7-257098466601}" dt="2026-05-13T10:32:07.812" v="25" actId="2696"/>
        <pc:sldMkLst>
          <pc:docMk/>
          <pc:sldMk cId="3218875840" sldId="292"/>
        </pc:sldMkLst>
      </pc:sldChg>
      <pc:sldChg chg="modSp mod">
        <pc:chgData name="Diana Nikolić" userId="3ea0600b-aee0-4b23-8520-6a7baf857910" providerId="ADAL" clId="{2C305F62-3B8D-4026-94F7-257098466601}" dt="2026-05-13T10:33:02.172" v="27" actId="6549"/>
        <pc:sldMkLst>
          <pc:docMk/>
          <pc:sldMk cId="2528466121" sldId="293"/>
        </pc:sldMkLst>
        <pc:spChg chg="mod">
          <ac:chgData name="Diana Nikolić" userId="3ea0600b-aee0-4b23-8520-6a7baf857910" providerId="ADAL" clId="{2C305F62-3B8D-4026-94F7-257098466601}" dt="2026-05-13T10:33:02.172" v="27" actId="6549"/>
          <ac:spMkLst>
            <pc:docMk/>
            <pc:sldMk cId="2528466121" sldId="293"/>
            <ac:spMk id="2" creationId="{190B5319-7C98-27D5-0834-87802447EFB3}"/>
          </ac:spMkLst>
        </pc:spChg>
      </pc:sldChg>
      <pc:sldChg chg="modSp mod ord">
        <pc:chgData name="Diana Nikolić" userId="3ea0600b-aee0-4b23-8520-6a7baf857910" providerId="ADAL" clId="{2C305F62-3B8D-4026-94F7-257098466601}" dt="2026-05-13T10:40:41.321" v="36"/>
        <pc:sldMkLst>
          <pc:docMk/>
          <pc:sldMk cId="2734182489" sldId="294"/>
        </pc:sldMkLst>
        <pc:spChg chg="mod">
          <ac:chgData name="Diana Nikolić" userId="3ea0600b-aee0-4b23-8520-6a7baf857910" providerId="ADAL" clId="{2C305F62-3B8D-4026-94F7-257098466601}" dt="2026-05-13T10:27:53.476" v="13" actId="20578"/>
          <ac:spMkLst>
            <pc:docMk/>
            <pc:sldMk cId="2734182489" sldId="294"/>
            <ac:spMk id="3" creationId="{38749278-F672-4D44-9A20-E68C192A0D25}"/>
          </ac:spMkLst>
        </pc:spChg>
      </pc:sldChg>
      <pc:sldChg chg="del">
        <pc:chgData name="Diana Nikolić" userId="3ea0600b-aee0-4b23-8520-6a7baf857910" providerId="ADAL" clId="{2C305F62-3B8D-4026-94F7-257098466601}" dt="2026-05-13T10:26:38.380" v="10" actId="2696"/>
        <pc:sldMkLst>
          <pc:docMk/>
          <pc:sldMk cId="496133907" sldId="295"/>
        </pc:sldMkLst>
      </pc:sldChg>
    </pc:docChg>
  </pc:docChgLst>
  <pc:docChgLst>
    <pc:chgData name="Diana Nikolić" userId="3ea0600b-aee0-4b23-8520-6a7baf857910" providerId="ADAL" clId="{746C2D3C-7802-4783-AAFD-1F82A0E3954F}"/>
    <pc:docChg chg="delSld modSection">
      <pc:chgData name="Diana Nikolić" userId="3ea0600b-aee0-4b23-8520-6a7baf857910" providerId="ADAL" clId="{746C2D3C-7802-4783-AAFD-1F82A0E3954F}" dt="2026-05-13T11:29:00.179" v="0" actId="2696"/>
      <pc:docMkLst>
        <pc:docMk/>
      </pc:docMkLst>
      <pc:sldChg chg="del">
        <pc:chgData name="Diana Nikolić" userId="3ea0600b-aee0-4b23-8520-6a7baf857910" providerId="ADAL" clId="{746C2D3C-7802-4783-AAFD-1F82A0E3954F}" dt="2026-05-13T11:29:00.179" v="0" actId="2696"/>
        <pc:sldMkLst>
          <pc:docMk/>
          <pc:sldMk cId="1443388250" sldId="277"/>
        </pc:sldMkLst>
      </pc:sldChg>
    </pc:docChg>
  </pc:docChgLst>
  <pc:docChgLst>
    <pc:chgData name="Diana Nikolić" userId="3ea0600b-aee0-4b23-8520-6a7baf857910" providerId="ADAL" clId="{D5CC572C-E9C9-4891-898B-4B5CA134495E}"/>
    <pc:docChg chg="undo custSel modSld">
      <pc:chgData name="Diana Nikolić" userId="3ea0600b-aee0-4b23-8520-6a7baf857910" providerId="ADAL" clId="{D5CC572C-E9C9-4891-898B-4B5CA134495E}" dt="2026-05-13T09:32:18.587" v="77" actId="14100"/>
      <pc:docMkLst>
        <pc:docMk/>
      </pc:docMkLst>
      <pc:sldChg chg="modSp mod modClrScheme chgLayout">
        <pc:chgData name="Diana Nikolić" userId="3ea0600b-aee0-4b23-8520-6a7baf857910" providerId="ADAL" clId="{D5CC572C-E9C9-4891-898B-4B5CA134495E}" dt="2026-05-13T09:21:14.267" v="6" actId="2710"/>
        <pc:sldMkLst>
          <pc:docMk/>
          <pc:sldMk cId="994329986" sldId="271"/>
        </pc:sldMkLst>
        <pc:spChg chg="mod ord">
          <ac:chgData name="Diana Nikolić" userId="3ea0600b-aee0-4b23-8520-6a7baf857910" providerId="ADAL" clId="{D5CC572C-E9C9-4891-898B-4B5CA134495E}" dt="2026-05-13T09:21:14.267" v="6" actId="2710"/>
          <ac:spMkLst>
            <pc:docMk/>
            <pc:sldMk cId="994329986" sldId="271"/>
            <ac:spMk id="2" creationId="{190B5319-7C98-27D5-0834-87802447EFB3}"/>
          </ac:spMkLst>
        </pc:spChg>
        <pc:spChg chg="mod ord">
          <ac:chgData name="Diana Nikolić" userId="3ea0600b-aee0-4b23-8520-6a7baf857910" providerId="ADAL" clId="{D5CC572C-E9C9-4891-898B-4B5CA134495E}" dt="2026-05-13T09:19:18.156" v="1" actId="700"/>
          <ac:spMkLst>
            <pc:docMk/>
            <pc:sldMk cId="994329986" sldId="271"/>
            <ac:spMk id="3" creationId="{6D5C1847-2DA4-1BE4-6413-20C627979D83}"/>
          </ac:spMkLst>
        </pc:spChg>
        <pc:picChg chg="mod">
          <ac:chgData name="Diana Nikolić" userId="3ea0600b-aee0-4b23-8520-6a7baf857910" providerId="ADAL" clId="{D5CC572C-E9C9-4891-898B-4B5CA134495E}" dt="2026-05-13T09:19:33.299" v="2" actId="14100"/>
          <ac:picMkLst>
            <pc:docMk/>
            <pc:sldMk cId="994329986" sldId="271"/>
            <ac:picMk id="10" creationId="{946E09C4-645E-3FDF-87DB-41A711999A4C}"/>
          </ac:picMkLst>
        </pc:picChg>
      </pc:sldChg>
      <pc:sldChg chg="modSp mod">
        <pc:chgData name="Diana Nikolić" userId="3ea0600b-aee0-4b23-8520-6a7baf857910" providerId="ADAL" clId="{D5CC572C-E9C9-4891-898B-4B5CA134495E}" dt="2026-05-13T09:22:10.225" v="8" actId="2710"/>
        <pc:sldMkLst>
          <pc:docMk/>
          <pc:sldMk cId="957380916" sldId="278"/>
        </pc:sldMkLst>
        <pc:spChg chg="mod">
          <ac:chgData name="Diana Nikolić" userId="3ea0600b-aee0-4b23-8520-6a7baf857910" providerId="ADAL" clId="{D5CC572C-E9C9-4891-898B-4B5CA134495E}" dt="2026-05-13T09:22:10.225" v="8" actId="2710"/>
          <ac:spMkLst>
            <pc:docMk/>
            <pc:sldMk cId="957380916" sldId="278"/>
            <ac:spMk id="2" creationId="{190B5319-7C98-27D5-0834-87802447EFB3}"/>
          </ac:spMkLst>
        </pc:spChg>
      </pc:sldChg>
      <pc:sldChg chg="delSp modSp mod">
        <pc:chgData name="Diana Nikolić" userId="3ea0600b-aee0-4b23-8520-6a7baf857910" providerId="ADAL" clId="{D5CC572C-E9C9-4891-898B-4B5CA134495E}" dt="2026-05-13T09:24:11.764" v="25" actId="27636"/>
        <pc:sldMkLst>
          <pc:docMk/>
          <pc:sldMk cId="2655500549" sldId="279"/>
        </pc:sldMkLst>
        <pc:spChg chg="mod">
          <ac:chgData name="Diana Nikolić" userId="3ea0600b-aee0-4b23-8520-6a7baf857910" providerId="ADAL" clId="{D5CC572C-E9C9-4891-898B-4B5CA134495E}" dt="2026-05-13T09:24:11.764" v="25" actId="27636"/>
          <ac:spMkLst>
            <pc:docMk/>
            <pc:sldMk cId="2655500549" sldId="279"/>
            <ac:spMk id="2" creationId="{190B5319-7C98-27D5-0834-87802447EFB3}"/>
          </ac:spMkLst>
        </pc:spChg>
        <pc:spChg chg="mod">
          <ac:chgData name="Diana Nikolić" userId="3ea0600b-aee0-4b23-8520-6a7baf857910" providerId="ADAL" clId="{D5CC572C-E9C9-4891-898B-4B5CA134495E}" dt="2026-05-13T09:23:23.265" v="15" actId="1076"/>
          <ac:spMkLst>
            <pc:docMk/>
            <pc:sldMk cId="2655500549" sldId="279"/>
            <ac:spMk id="5" creationId="{2A465E5E-2AF9-5FCF-670F-0CCB1B568913}"/>
          </ac:spMkLst>
        </pc:spChg>
        <pc:picChg chg="del">
          <ac:chgData name="Diana Nikolić" userId="3ea0600b-aee0-4b23-8520-6a7baf857910" providerId="ADAL" clId="{D5CC572C-E9C9-4891-898B-4B5CA134495E}" dt="2026-05-13T09:22:59.612" v="13" actId="21"/>
          <ac:picMkLst>
            <pc:docMk/>
            <pc:sldMk cId="2655500549" sldId="279"/>
            <ac:picMk id="10" creationId="{946E09C4-645E-3FDF-87DB-41A711999A4C}"/>
          </ac:picMkLst>
        </pc:picChg>
        <pc:picChg chg="del">
          <ac:chgData name="Diana Nikolić" userId="3ea0600b-aee0-4b23-8520-6a7baf857910" providerId="ADAL" clId="{D5CC572C-E9C9-4891-898B-4B5CA134495E}" dt="2026-05-13T09:22:53.984" v="11" actId="21"/>
          <ac:picMkLst>
            <pc:docMk/>
            <pc:sldMk cId="2655500549" sldId="279"/>
            <ac:picMk id="11" creationId="{B3AF7460-EEFC-BF9D-8D0A-3434ACCE7516}"/>
          </ac:picMkLst>
        </pc:picChg>
        <pc:picChg chg="del">
          <ac:chgData name="Diana Nikolić" userId="3ea0600b-aee0-4b23-8520-6a7baf857910" providerId="ADAL" clId="{D5CC572C-E9C9-4891-898B-4B5CA134495E}" dt="2026-05-13T09:22:56.779" v="12" actId="21"/>
          <ac:picMkLst>
            <pc:docMk/>
            <pc:sldMk cId="2655500549" sldId="279"/>
            <ac:picMk id="12" creationId="{84AAE469-7B21-EBAF-DDB6-AAC363208C71}"/>
          </ac:picMkLst>
        </pc:picChg>
      </pc:sldChg>
      <pc:sldChg chg="delSp modSp mod">
        <pc:chgData name="Diana Nikolić" userId="3ea0600b-aee0-4b23-8520-6a7baf857910" providerId="ADAL" clId="{D5CC572C-E9C9-4891-898B-4B5CA134495E}" dt="2026-05-13T09:27:33.971" v="44" actId="1076"/>
        <pc:sldMkLst>
          <pc:docMk/>
          <pc:sldMk cId="224291275" sldId="280"/>
        </pc:sldMkLst>
        <pc:spChg chg="mod">
          <ac:chgData name="Diana Nikolić" userId="3ea0600b-aee0-4b23-8520-6a7baf857910" providerId="ADAL" clId="{D5CC572C-E9C9-4891-898B-4B5CA134495E}" dt="2026-05-13T09:26:57.243" v="41" actId="1076"/>
          <ac:spMkLst>
            <pc:docMk/>
            <pc:sldMk cId="224291275" sldId="280"/>
            <ac:spMk id="13" creationId="{50126832-976B-8994-F775-93C27A53D547}"/>
          </ac:spMkLst>
        </pc:spChg>
        <pc:graphicFrameChg chg="mod modGraphic">
          <ac:chgData name="Diana Nikolić" userId="3ea0600b-aee0-4b23-8520-6a7baf857910" providerId="ADAL" clId="{D5CC572C-E9C9-4891-898B-4B5CA134495E}" dt="2026-05-13T09:27:33.971" v="44" actId="1076"/>
          <ac:graphicFrameMkLst>
            <pc:docMk/>
            <pc:sldMk cId="224291275" sldId="280"/>
            <ac:graphicFrameMk id="9" creationId="{8F890F1D-7A8D-C8B9-275A-3C019E22D0FE}"/>
          </ac:graphicFrameMkLst>
        </pc:graphicFrameChg>
        <pc:picChg chg="del">
          <ac:chgData name="Diana Nikolić" userId="3ea0600b-aee0-4b23-8520-6a7baf857910" providerId="ADAL" clId="{D5CC572C-E9C9-4891-898B-4B5CA134495E}" dt="2026-05-13T09:26:53.100" v="40" actId="21"/>
          <ac:picMkLst>
            <pc:docMk/>
            <pc:sldMk cId="224291275" sldId="280"/>
            <ac:picMk id="10" creationId="{946E09C4-645E-3FDF-87DB-41A711999A4C}"/>
          </ac:picMkLst>
        </pc:picChg>
        <pc:picChg chg="del">
          <ac:chgData name="Diana Nikolić" userId="3ea0600b-aee0-4b23-8520-6a7baf857910" providerId="ADAL" clId="{D5CC572C-E9C9-4891-898B-4B5CA134495E}" dt="2026-05-13T09:26:50.864" v="39" actId="21"/>
          <ac:picMkLst>
            <pc:docMk/>
            <pc:sldMk cId="224291275" sldId="280"/>
            <ac:picMk id="11" creationId="{B3AF7460-EEFC-BF9D-8D0A-3434ACCE7516}"/>
          </ac:picMkLst>
        </pc:picChg>
        <pc:picChg chg="del">
          <ac:chgData name="Diana Nikolić" userId="3ea0600b-aee0-4b23-8520-6a7baf857910" providerId="ADAL" clId="{D5CC572C-E9C9-4891-898B-4B5CA134495E}" dt="2026-05-13T09:26:48.872" v="38" actId="21"/>
          <ac:picMkLst>
            <pc:docMk/>
            <pc:sldMk cId="224291275" sldId="280"/>
            <ac:picMk id="12" creationId="{84AAE469-7B21-EBAF-DDB6-AAC363208C71}"/>
          </ac:picMkLst>
        </pc:picChg>
      </pc:sldChg>
      <pc:sldChg chg="delSp modSp mod">
        <pc:chgData name="Diana Nikolić" userId="3ea0600b-aee0-4b23-8520-6a7baf857910" providerId="ADAL" clId="{D5CC572C-E9C9-4891-898B-4B5CA134495E}" dt="2026-05-13T09:28:40.770" v="50" actId="1076"/>
        <pc:sldMkLst>
          <pc:docMk/>
          <pc:sldMk cId="1460579184" sldId="281"/>
        </pc:sldMkLst>
        <pc:spChg chg="mod">
          <ac:chgData name="Diana Nikolić" userId="3ea0600b-aee0-4b23-8520-6a7baf857910" providerId="ADAL" clId="{D5CC572C-E9C9-4891-898B-4B5CA134495E}" dt="2026-05-13T09:28:40.770" v="50" actId="1076"/>
          <ac:spMkLst>
            <pc:docMk/>
            <pc:sldMk cId="1460579184" sldId="281"/>
            <ac:spMk id="13" creationId="{50126832-976B-8994-F775-93C27A53D547}"/>
          </ac:spMkLst>
        </pc:spChg>
        <pc:graphicFrameChg chg="modGraphic">
          <ac:chgData name="Diana Nikolić" userId="3ea0600b-aee0-4b23-8520-6a7baf857910" providerId="ADAL" clId="{D5CC572C-E9C9-4891-898B-4B5CA134495E}" dt="2026-05-13T09:27:59.079" v="46" actId="255"/>
          <ac:graphicFrameMkLst>
            <pc:docMk/>
            <pc:sldMk cId="1460579184" sldId="281"/>
            <ac:graphicFrameMk id="2" creationId="{DA127833-1003-DA20-E096-A8E70C247C9B}"/>
          </ac:graphicFrameMkLst>
        </pc:graphicFrameChg>
        <pc:picChg chg="del">
          <ac:chgData name="Diana Nikolić" userId="3ea0600b-aee0-4b23-8520-6a7baf857910" providerId="ADAL" clId="{D5CC572C-E9C9-4891-898B-4B5CA134495E}" dt="2026-05-13T09:28:18.182" v="47" actId="21"/>
          <ac:picMkLst>
            <pc:docMk/>
            <pc:sldMk cId="1460579184" sldId="281"/>
            <ac:picMk id="10" creationId="{946E09C4-645E-3FDF-87DB-41A711999A4C}"/>
          </ac:picMkLst>
        </pc:picChg>
        <pc:picChg chg="del">
          <ac:chgData name="Diana Nikolić" userId="3ea0600b-aee0-4b23-8520-6a7baf857910" providerId="ADAL" clId="{D5CC572C-E9C9-4891-898B-4B5CA134495E}" dt="2026-05-13T09:28:20.673" v="48" actId="21"/>
          <ac:picMkLst>
            <pc:docMk/>
            <pc:sldMk cId="1460579184" sldId="281"/>
            <ac:picMk id="11" creationId="{B3AF7460-EEFC-BF9D-8D0A-3434ACCE7516}"/>
          </ac:picMkLst>
        </pc:picChg>
        <pc:picChg chg="del">
          <ac:chgData name="Diana Nikolić" userId="3ea0600b-aee0-4b23-8520-6a7baf857910" providerId="ADAL" clId="{D5CC572C-E9C9-4891-898B-4B5CA134495E}" dt="2026-05-13T09:28:23.098" v="49" actId="21"/>
          <ac:picMkLst>
            <pc:docMk/>
            <pc:sldMk cId="1460579184" sldId="281"/>
            <ac:picMk id="12" creationId="{84AAE469-7B21-EBAF-DDB6-AAC363208C71}"/>
          </ac:picMkLst>
        </pc:picChg>
      </pc:sldChg>
      <pc:sldChg chg="delSp modSp mod">
        <pc:chgData name="Diana Nikolić" userId="3ea0600b-aee0-4b23-8520-6a7baf857910" providerId="ADAL" clId="{D5CC572C-E9C9-4891-898B-4B5CA134495E}" dt="2026-05-13T09:30:26.297" v="63" actId="14100"/>
        <pc:sldMkLst>
          <pc:docMk/>
          <pc:sldMk cId="2213971701" sldId="282"/>
        </pc:sldMkLst>
        <pc:spChg chg="mod">
          <ac:chgData name="Diana Nikolić" userId="3ea0600b-aee0-4b23-8520-6a7baf857910" providerId="ADAL" clId="{D5CC572C-E9C9-4891-898B-4B5CA134495E}" dt="2026-05-13T09:30:26.297" v="63" actId="14100"/>
          <ac:spMkLst>
            <pc:docMk/>
            <pc:sldMk cId="2213971701" sldId="282"/>
            <ac:spMk id="3" creationId="{AFD94705-FF2C-681E-8C41-7FA1CCDEC98A}"/>
          </ac:spMkLst>
        </pc:spChg>
        <pc:spChg chg="mod">
          <ac:chgData name="Diana Nikolić" userId="3ea0600b-aee0-4b23-8520-6a7baf857910" providerId="ADAL" clId="{D5CC572C-E9C9-4891-898B-4B5CA134495E}" dt="2026-05-13T09:30:14.741" v="61" actId="1076"/>
          <ac:spMkLst>
            <pc:docMk/>
            <pc:sldMk cId="2213971701" sldId="282"/>
            <ac:spMk id="13" creationId="{50126832-976B-8994-F775-93C27A53D547}"/>
          </ac:spMkLst>
        </pc:spChg>
        <pc:picChg chg="del">
          <ac:chgData name="Diana Nikolić" userId="3ea0600b-aee0-4b23-8520-6a7baf857910" providerId="ADAL" clId="{D5CC572C-E9C9-4891-898B-4B5CA134495E}" dt="2026-05-13T09:29:09.492" v="53" actId="21"/>
          <ac:picMkLst>
            <pc:docMk/>
            <pc:sldMk cId="2213971701" sldId="282"/>
            <ac:picMk id="10" creationId="{946E09C4-645E-3FDF-87DB-41A711999A4C}"/>
          </ac:picMkLst>
        </pc:picChg>
        <pc:picChg chg="del">
          <ac:chgData name="Diana Nikolić" userId="3ea0600b-aee0-4b23-8520-6a7baf857910" providerId="ADAL" clId="{D5CC572C-E9C9-4891-898B-4B5CA134495E}" dt="2026-05-13T09:29:06.577" v="52" actId="21"/>
          <ac:picMkLst>
            <pc:docMk/>
            <pc:sldMk cId="2213971701" sldId="282"/>
            <ac:picMk id="11" creationId="{B3AF7460-EEFC-BF9D-8D0A-3434ACCE7516}"/>
          </ac:picMkLst>
        </pc:picChg>
        <pc:picChg chg="del">
          <ac:chgData name="Diana Nikolić" userId="3ea0600b-aee0-4b23-8520-6a7baf857910" providerId="ADAL" clId="{D5CC572C-E9C9-4891-898B-4B5CA134495E}" dt="2026-05-13T09:29:03.548" v="51" actId="21"/>
          <ac:picMkLst>
            <pc:docMk/>
            <pc:sldMk cId="2213971701" sldId="282"/>
            <ac:picMk id="12" creationId="{84AAE469-7B21-EBAF-DDB6-AAC363208C71}"/>
          </ac:picMkLst>
        </pc:picChg>
      </pc:sldChg>
      <pc:sldChg chg="delSp modSp mod">
        <pc:chgData name="Diana Nikolić" userId="3ea0600b-aee0-4b23-8520-6a7baf857910" providerId="ADAL" clId="{D5CC572C-E9C9-4891-898B-4B5CA134495E}" dt="2026-05-13T09:26:31.708" v="37" actId="14100"/>
        <pc:sldMkLst>
          <pc:docMk/>
          <pc:sldMk cId="3169103291" sldId="284"/>
        </pc:sldMkLst>
        <pc:spChg chg="mod">
          <ac:chgData name="Diana Nikolić" userId="3ea0600b-aee0-4b23-8520-6a7baf857910" providerId="ADAL" clId="{D5CC572C-E9C9-4891-898B-4B5CA134495E}" dt="2026-05-13T09:26:31.708" v="37" actId="14100"/>
          <ac:spMkLst>
            <pc:docMk/>
            <pc:sldMk cId="3169103291" sldId="284"/>
            <ac:spMk id="2" creationId="{190B5319-7C98-27D5-0834-87802447EFB3}"/>
          </ac:spMkLst>
        </pc:spChg>
        <pc:spChg chg="mod">
          <ac:chgData name="Diana Nikolić" userId="3ea0600b-aee0-4b23-8520-6a7baf857910" providerId="ADAL" clId="{D5CC572C-E9C9-4891-898B-4B5CA134495E}" dt="2026-05-13T09:26:28.699" v="36" actId="1076"/>
          <ac:spMkLst>
            <pc:docMk/>
            <pc:sldMk cId="3169103291" sldId="284"/>
            <ac:spMk id="7" creationId="{7834F46B-DDC0-1F10-1291-66D9E6F71AED}"/>
          </ac:spMkLst>
        </pc:spChg>
        <pc:picChg chg="del">
          <ac:chgData name="Diana Nikolić" userId="3ea0600b-aee0-4b23-8520-6a7baf857910" providerId="ADAL" clId="{D5CC572C-E9C9-4891-898B-4B5CA134495E}" dt="2026-05-13T09:26:22.740" v="35" actId="21"/>
          <ac:picMkLst>
            <pc:docMk/>
            <pc:sldMk cId="3169103291" sldId="284"/>
            <ac:picMk id="10" creationId="{946E09C4-645E-3FDF-87DB-41A711999A4C}"/>
          </ac:picMkLst>
        </pc:picChg>
        <pc:picChg chg="del">
          <ac:chgData name="Diana Nikolić" userId="3ea0600b-aee0-4b23-8520-6a7baf857910" providerId="ADAL" clId="{D5CC572C-E9C9-4891-898B-4B5CA134495E}" dt="2026-05-13T09:26:17.850" v="33" actId="21"/>
          <ac:picMkLst>
            <pc:docMk/>
            <pc:sldMk cId="3169103291" sldId="284"/>
            <ac:picMk id="11" creationId="{B3AF7460-EEFC-BF9D-8D0A-3434ACCE7516}"/>
          </ac:picMkLst>
        </pc:picChg>
        <pc:picChg chg="del">
          <ac:chgData name="Diana Nikolić" userId="3ea0600b-aee0-4b23-8520-6a7baf857910" providerId="ADAL" clId="{D5CC572C-E9C9-4891-898B-4B5CA134495E}" dt="2026-05-13T09:26:20.368" v="34" actId="21"/>
          <ac:picMkLst>
            <pc:docMk/>
            <pc:sldMk cId="3169103291" sldId="284"/>
            <ac:picMk id="12" creationId="{84AAE469-7B21-EBAF-DDB6-AAC363208C71}"/>
          </ac:picMkLst>
        </pc:picChg>
      </pc:sldChg>
      <pc:sldChg chg="delSp modSp mod">
        <pc:chgData name="Diana Nikolić" userId="3ea0600b-aee0-4b23-8520-6a7baf857910" providerId="ADAL" clId="{D5CC572C-E9C9-4891-898B-4B5CA134495E}" dt="2026-05-13T09:32:18.587" v="77" actId="14100"/>
        <pc:sldMkLst>
          <pc:docMk/>
          <pc:sldMk cId="4134470956" sldId="286"/>
        </pc:sldMkLst>
        <pc:spChg chg="mod">
          <ac:chgData name="Diana Nikolić" userId="3ea0600b-aee0-4b23-8520-6a7baf857910" providerId="ADAL" clId="{D5CC572C-E9C9-4891-898B-4B5CA134495E}" dt="2026-05-13T09:32:18.587" v="77" actId="14100"/>
          <ac:spMkLst>
            <pc:docMk/>
            <pc:sldMk cId="4134470956" sldId="286"/>
            <ac:spMk id="3" creationId="{AFD94705-FF2C-681E-8C41-7FA1CCDEC98A}"/>
          </ac:spMkLst>
        </pc:spChg>
        <pc:spChg chg="mod">
          <ac:chgData name="Diana Nikolić" userId="3ea0600b-aee0-4b23-8520-6a7baf857910" providerId="ADAL" clId="{D5CC572C-E9C9-4891-898B-4B5CA134495E}" dt="2026-05-13T09:32:07.434" v="75" actId="1076"/>
          <ac:spMkLst>
            <pc:docMk/>
            <pc:sldMk cId="4134470956" sldId="286"/>
            <ac:spMk id="13" creationId="{50126832-976B-8994-F775-93C27A53D547}"/>
          </ac:spMkLst>
        </pc:spChg>
        <pc:picChg chg="del">
          <ac:chgData name="Diana Nikolić" userId="3ea0600b-aee0-4b23-8520-6a7baf857910" providerId="ADAL" clId="{D5CC572C-E9C9-4891-898B-4B5CA134495E}" dt="2026-05-13T09:32:02.272" v="74" actId="21"/>
          <ac:picMkLst>
            <pc:docMk/>
            <pc:sldMk cId="4134470956" sldId="286"/>
            <ac:picMk id="10" creationId="{946E09C4-645E-3FDF-87DB-41A711999A4C}"/>
          </ac:picMkLst>
        </pc:picChg>
        <pc:picChg chg="del">
          <ac:chgData name="Diana Nikolić" userId="3ea0600b-aee0-4b23-8520-6a7baf857910" providerId="ADAL" clId="{D5CC572C-E9C9-4891-898B-4B5CA134495E}" dt="2026-05-13T09:32:00.186" v="73" actId="21"/>
          <ac:picMkLst>
            <pc:docMk/>
            <pc:sldMk cId="4134470956" sldId="286"/>
            <ac:picMk id="11" creationId="{B3AF7460-EEFC-BF9D-8D0A-3434ACCE7516}"/>
          </ac:picMkLst>
        </pc:picChg>
        <pc:picChg chg="del">
          <ac:chgData name="Diana Nikolić" userId="3ea0600b-aee0-4b23-8520-6a7baf857910" providerId="ADAL" clId="{D5CC572C-E9C9-4891-898B-4B5CA134495E}" dt="2026-05-13T09:31:58.232" v="72" actId="21"/>
          <ac:picMkLst>
            <pc:docMk/>
            <pc:sldMk cId="4134470956" sldId="286"/>
            <ac:picMk id="12" creationId="{84AAE469-7B21-EBAF-DDB6-AAC363208C71}"/>
          </ac:picMkLst>
        </pc:picChg>
      </pc:sldChg>
      <pc:sldChg chg="modSp mod">
        <pc:chgData name="Diana Nikolić" userId="3ea0600b-aee0-4b23-8520-6a7baf857910" providerId="ADAL" clId="{D5CC572C-E9C9-4891-898B-4B5CA134495E}" dt="2026-05-13T09:20:48.840" v="4" actId="2711"/>
        <pc:sldMkLst>
          <pc:docMk/>
          <pc:sldMk cId="1235824054" sldId="289"/>
        </pc:sldMkLst>
        <pc:spChg chg="mod">
          <ac:chgData name="Diana Nikolić" userId="3ea0600b-aee0-4b23-8520-6a7baf857910" providerId="ADAL" clId="{D5CC572C-E9C9-4891-898B-4B5CA134495E}" dt="2026-05-13T09:20:48.840" v="4" actId="2711"/>
          <ac:spMkLst>
            <pc:docMk/>
            <pc:sldMk cId="1235824054" sldId="289"/>
            <ac:spMk id="2" creationId="{190B5319-7C98-27D5-0834-87802447EFB3}"/>
          </ac:spMkLst>
        </pc:spChg>
      </pc:sldChg>
    </pc:docChg>
  </pc:docChgLst>
  <pc:docChgLst>
    <pc:chgData name="Diana Nikolić" userId="3ea0600b-aee0-4b23-8520-6a7baf857910" providerId="ADAL" clId="{7BEAEB0B-EBB0-4131-A6EE-A559EAA12C2D}"/>
    <pc:docChg chg="delSld modSld modSection">
      <pc:chgData name="Diana Nikolić" userId="3ea0600b-aee0-4b23-8520-6a7baf857910" providerId="ADAL" clId="{7BEAEB0B-EBB0-4131-A6EE-A559EAA12C2D}" dt="2026-05-14T06:00:55.126" v="4" actId="2696"/>
      <pc:docMkLst>
        <pc:docMk/>
      </pc:docMkLst>
      <pc:sldChg chg="modSp mod">
        <pc:chgData name="Diana Nikolić" userId="3ea0600b-aee0-4b23-8520-6a7baf857910" providerId="ADAL" clId="{7BEAEB0B-EBB0-4131-A6EE-A559EAA12C2D}" dt="2026-05-14T05:59:45.620" v="3" actId="20577"/>
        <pc:sldMkLst>
          <pc:docMk/>
          <pc:sldMk cId="994329986" sldId="271"/>
        </pc:sldMkLst>
        <pc:spChg chg="mod">
          <ac:chgData name="Diana Nikolić" userId="3ea0600b-aee0-4b23-8520-6a7baf857910" providerId="ADAL" clId="{7BEAEB0B-EBB0-4131-A6EE-A559EAA12C2D}" dt="2026-05-14T05:59:45.620" v="3" actId="20577"/>
          <ac:spMkLst>
            <pc:docMk/>
            <pc:sldMk cId="994329986" sldId="271"/>
            <ac:spMk id="2" creationId="{190B5319-7C98-27D5-0834-87802447EFB3}"/>
          </ac:spMkLst>
        </pc:spChg>
      </pc:sldChg>
      <pc:sldChg chg="del">
        <pc:chgData name="Diana Nikolić" userId="3ea0600b-aee0-4b23-8520-6a7baf857910" providerId="ADAL" clId="{7BEAEB0B-EBB0-4131-A6EE-A559EAA12C2D}" dt="2026-05-14T06:00:55.126" v="4" actId="2696"/>
        <pc:sldMkLst>
          <pc:docMk/>
          <pc:sldMk cId="186159565" sldId="273"/>
        </pc:sldMkLst>
      </pc:sldChg>
      <pc:sldChg chg="del">
        <pc:chgData name="Diana Nikolić" userId="3ea0600b-aee0-4b23-8520-6a7baf857910" providerId="ADAL" clId="{7BEAEB0B-EBB0-4131-A6EE-A559EAA12C2D}" dt="2026-05-14T05:59:19.117" v="0" actId="2696"/>
        <pc:sldMkLst>
          <pc:docMk/>
          <pc:sldMk cId="2734182489" sldId="294"/>
        </pc:sldMkLst>
      </pc:sldChg>
    </pc:docChg>
  </pc:docChgLst>
  <pc:docChgLst>
    <pc:chgData name="Diana Nikolić" userId="3ea0600b-aee0-4b23-8520-6a7baf857910" providerId="ADAL" clId="{B5F61533-462F-44D4-8A86-4AEE7008CC53}"/>
    <pc:docChg chg="undo redo custSel addSld modSld modSection">
      <pc:chgData name="Diana Nikolić" userId="3ea0600b-aee0-4b23-8520-6a7baf857910" providerId="ADAL" clId="{B5F61533-462F-44D4-8A86-4AEE7008CC53}" dt="2026-05-13T10:24:18.767" v="73" actId="21"/>
      <pc:docMkLst>
        <pc:docMk/>
      </pc:docMkLst>
      <pc:sldChg chg="delSp modSp mod">
        <pc:chgData name="Diana Nikolić" userId="3ea0600b-aee0-4b23-8520-6a7baf857910" providerId="ADAL" clId="{B5F61533-462F-44D4-8A86-4AEE7008CC53}" dt="2026-05-13T10:08:33.742" v="9" actId="1076"/>
        <pc:sldMkLst>
          <pc:docMk/>
          <pc:sldMk cId="1689993516" sldId="283"/>
        </pc:sldMkLst>
        <pc:spChg chg="mod">
          <ac:chgData name="Diana Nikolić" userId="3ea0600b-aee0-4b23-8520-6a7baf857910" providerId="ADAL" clId="{B5F61533-462F-44D4-8A86-4AEE7008CC53}" dt="2026-05-13T10:08:33.742" v="9" actId="1076"/>
          <ac:spMkLst>
            <pc:docMk/>
            <pc:sldMk cId="1689993516" sldId="283"/>
            <ac:spMk id="3" creationId="{AFD94705-FF2C-681E-8C41-7FA1CCDEC98A}"/>
          </ac:spMkLst>
        </pc:spChg>
        <pc:spChg chg="mod">
          <ac:chgData name="Diana Nikolić" userId="3ea0600b-aee0-4b23-8520-6a7baf857910" providerId="ADAL" clId="{B5F61533-462F-44D4-8A86-4AEE7008CC53}" dt="2026-05-13T09:38:23.197" v="3" actId="1076"/>
          <ac:spMkLst>
            <pc:docMk/>
            <pc:sldMk cId="1689993516" sldId="283"/>
            <ac:spMk id="13" creationId="{50126832-976B-8994-F775-93C27A53D547}"/>
          </ac:spMkLst>
        </pc:spChg>
        <pc:picChg chg="del">
          <ac:chgData name="Diana Nikolić" userId="3ea0600b-aee0-4b23-8520-6a7baf857910" providerId="ADAL" clId="{B5F61533-462F-44D4-8A86-4AEE7008CC53}" dt="2026-05-13T09:38:17.385" v="2" actId="21"/>
          <ac:picMkLst>
            <pc:docMk/>
            <pc:sldMk cId="1689993516" sldId="283"/>
            <ac:picMk id="10" creationId="{946E09C4-645E-3FDF-87DB-41A711999A4C}"/>
          </ac:picMkLst>
        </pc:picChg>
        <pc:picChg chg="del">
          <ac:chgData name="Diana Nikolić" userId="3ea0600b-aee0-4b23-8520-6a7baf857910" providerId="ADAL" clId="{B5F61533-462F-44D4-8A86-4AEE7008CC53}" dt="2026-05-13T09:38:15.168" v="1" actId="21"/>
          <ac:picMkLst>
            <pc:docMk/>
            <pc:sldMk cId="1689993516" sldId="283"/>
            <ac:picMk id="11" creationId="{B3AF7460-EEFC-BF9D-8D0A-3434ACCE7516}"/>
          </ac:picMkLst>
        </pc:picChg>
        <pc:picChg chg="del">
          <ac:chgData name="Diana Nikolić" userId="3ea0600b-aee0-4b23-8520-6a7baf857910" providerId="ADAL" clId="{B5F61533-462F-44D4-8A86-4AEE7008CC53}" dt="2026-05-13T09:38:12.746" v="0" actId="21"/>
          <ac:picMkLst>
            <pc:docMk/>
            <pc:sldMk cId="1689993516" sldId="283"/>
            <ac:picMk id="12" creationId="{84AAE469-7B21-EBAF-DDB6-AAC363208C71}"/>
          </ac:picMkLst>
        </pc:picChg>
      </pc:sldChg>
      <pc:sldChg chg="addSp delSp modSp new mod">
        <pc:chgData name="Diana Nikolić" userId="3ea0600b-aee0-4b23-8520-6a7baf857910" providerId="ADAL" clId="{B5F61533-462F-44D4-8A86-4AEE7008CC53}" dt="2026-05-13T10:20:19.161" v="68" actId="20577"/>
        <pc:sldMkLst>
          <pc:docMk/>
          <pc:sldMk cId="2734182489" sldId="294"/>
        </pc:sldMkLst>
        <pc:spChg chg="mod">
          <ac:chgData name="Diana Nikolić" userId="3ea0600b-aee0-4b23-8520-6a7baf857910" providerId="ADAL" clId="{B5F61533-462F-44D4-8A86-4AEE7008CC53}" dt="2026-05-13T10:18:04.825" v="33" actId="20578"/>
          <ac:spMkLst>
            <pc:docMk/>
            <pc:sldMk cId="2734182489" sldId="294"/>
            <ac:spMk id="2" creationId="{E59C05CD-DEC8-41C5-AC30-D828816D5381}"/>
          </ac:spMkLst>
        </pc:spChg>
        <pc:spChg chg="add del mod">
          <ac:chgData name="Diana Nikolić" userId="3ea0600b-aee0-4b23-8520-6a7baf857910" providerId="ADAL" clId="{B5F61533-462F-44D4-8A86-4AEE7008CC53}" dt="2026-05-13T10:20:19.161" v="68" actId="20577"/>
          <ac:spMkLst>
            <pc:docMk/>
            <pc:sldMk cId="2734182489" sldId="294"/>
            <ac:spMk id="3" creationId="{38749278-F672-4D44-9A20-E68C192A0D25}"/>
          </ac:spMkLst>
        </pc:spChg>
        <pc:spChg chg="add del">
          <ac:chgData name="Diana Nikolić" userId="3ea0600b-aee0-4b23-8520-6a7baf857910" providerId="ADAL" clId="{B5F61533-462F-44D4-8A86-4AEE7008CC53}" dt="2026-05-13T10:17:53.261" v="29"/>
          <ac:spMkLst>
            <pc:docMk/>
            <pc:sldMk cId="2734182489" sldId="294"/>
            <ac:spMk id="4" creationId="{CE808BB0-0375-443E-B591-614FABB498CE}"/>
          </ac:spMkLst>
        </pc:spChg>
        <pc:spChg chg="add del">
          <ac:chgData name="Diana Nikolić" userId="3ea0600b-aee0-4b23-8520-6a7baf857910" providerId="ADAL" clId="{B5F61533-462F-44D4-8A86-4AEE7008CC53}" dt="2026-05-13T10:17:53.261" v="29"/>
          <ac:spMkLst>
            <pc:docMk/>
            <pc:sldMk cId="2734182489" sldId="294"/>
            <ac:spMk id="5" creationId="{620F8E2E-1C69-443A-BE89-D3C336D99AB0}"/>
          </ac:spMkLst>
        </pc:spChg>
        <pc:picChg chg="add del mod">
          <ac:chgData name="Diana Nikolić" userId="3ea0600b-aee0-4b23-8520-6a7baf857910" providerId="ADAL" clId="{B5F61533-462F-44D4-8A86-4AEE7008CC53}" dt="2026-05-13T10:17:25.065" v="21"/>
          <ac:picMkLst>
            <pc:docMk/>
            <pc:sldMk cId="2734182489" sldId="294"/>
            <ac:picMk id="6" creationId="{837BDA41-2FD4-41F2-8FDC-F20E2CEF1DF6}"/>
          </ac:picMkLst>
        </pc:picChg>
      </pc:sldChg>
      <pc:sldChg chg="addSp delSp new mod">
        <pc:chgData name="Diana Nikolić" userId="3ea0600b-aee0-4b23-8520-6a7baf857910" providerId="ADAL" clId="{B5F61533-462F-44D4-8A86-4AEE7008CC53}" dt="2026-05-13T10:24:18.767" v="73" actId="21"/>
        <pc:sldMkLst>
          <pc:docMk/>
          <pc:sldMk cId="496133907" sldId="295"/>
        </pc:sldMkLst>
        <pc:spChg chg="del">
          <ac:chgData name="Diana Nikolić" userId="3ea0600b-aee0-4b23-8520-6a7baf857910" providerId="ADAL" clId="{B5F61533-462F-44D4-8A86-4AEE7008CC53}" dt="2026-05-13T10:22:46.017" v="70" actId="21"/>
          <ac:spMkLst>
            <pc:docMk/>
            <pc:sldMk cId="496133907" sldId="295"/>
            <ac:spMk id="2" creationId="{3D4A3553-E676-433B-8DC5-26DCF8EBC298}"/>
          </ac:spMkLst>
        </pc:spChg>
        <pc:spChg chg="add del">
          <ac:chgData name="Diana Nikolić" userId="3ea0600b-aee0-4b23-8520-6a7baf857910" providerId="ADAL" clId="{B5F61533-462F-44D4-8A86-4AEE7008CC53}" dt="2026-05-13T10:24:18.767" v="73" actId="21"/>
          <ac:spMkLst>
            <pc:docMk/>
            <pc:sldMk cId="496133907" sldId="295"/>
            <ac:spMk id="3" creationId="{18B99A1E-1A34-43D5-951E-96A6F9009B29}"/>
          </ac:spMkLst>
        </pc:spChg>
      </pc:sldChg>
    </pc:docChg>
  </pc:docChgLst>
  <pc:docChgLst>
    <pc:chgData name="Diana Nikolić" userId="3ea0600b-aee0-4b23-8520-6a7baf857910" providerId="ADAL" clId="{AA81830B-1004-49C4-B686-A235ABDAD045}"/>
    <pc:docChg chg="modSld">
      <pc:chgData name="Diana Nikolić" userId="3ea0600b-aee0-4b23-8520-6a7baf857910" providerId="ADAL" clId="{AA81830B-1004-49C4-B686-A235ABDAD045}" dt="2026-05-13T11:20:03.418" v="0" actId="20577"/>
      <pc:docMkLst>
        <pc:docMk/>
      </pc:docMkLst>
      <pc:sldChg chg="modSp mod">
        <pc:chgData name="Diana Nikolić" userId="3ea0600b-aee0-4b23-8520-6a7baf857910" providerId="ADAL" clId="{AA81830B-1004-49C4-B686-A235ABDAD045}" dt="2026-05-13T11:20:03.418" v="0" actId="20577"/>
        <pc:sldMkLst>
          <pc:docMk/>
          <pc:sldMk cId="2734182489" sldId="294"/>
        </pc:sldMkLst>
        <pc:spChg chg="mod">
          <ac:chgData name="Diana Nikolić" userId="3ea0600b-aee0-4b23-8520-6a7baf857910" providerId="ADAL" clId="{AA81830B-1004-49C4-B686-A235ABDAD045}" dt="2026-05-13T11:20:03.418" v="0" actId="20577"/>
          <ac:spMkLst>
            <pc:docMk/>
            <pc:sldMk cId="2734182489" sldId="294"/>
            <ac:spMk id="3" creationId="{38749278-F672-4D44-9A20-E68C192A0D2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1B785-4D91-4227-9149-D6068481C80B}" type="datetimeFigureOut">
              <a:rPr lang="hr-HR" smtClean="0"/>
              <a:t>14.5.2026.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EDA61-CADD-4056-A747-9787AA7011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60257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08728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81316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1267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1262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7147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6332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08812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4753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7221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35903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14689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1498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rukturnifondovi.hr/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hyperlink" Target="https://rdd.gov.hr/" TargetMode="External"/><Relationship Id="rId2" Type="http://schemas.openxmlformats.org/officeDocument/2006/relationships/hyperlink" Target="http://www.strukturnifondovi.hr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D7446-23A4-475B-9FCC-3BFA43C882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pic>
        <p:nvPicPr>
          <p:cNvPr id="4" name="Google Shape;105;p2" descr="by-nc-sa">
            <a:extLst>
              <a:ext uri="{FF2B5EF4-FFF2-40B4-BE49-F238E27FC236}">
                <a16:creationId xmlns:a16="http://schemas.microsoft.com/office/drawing/2014/main" id="{3B2881FE-67F8-43DE-985C-33006E329009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4036812" y="4962652"/>
            <a:ext cx="1272801" cy="43529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4752963-FD0D-44CF-9835-98D6473D4879}"/>
              </a:ext>
            </a:extLst>
          </p:cNvPr>
          <p:cNvSpPr txBox="1"/>
          <p:nvPr userDrawn="1"/>
        </p:nvSpPr>
        <p:spPr>
          <a:xfrm>
            <a:off x="5309613" y="4949467"/>
            <a:ext cx="71354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200"/>
              <a:t>Ovo je djelo dano na korištenje pod licencom Creative </a:t>
            </a:r>
            <a:r>
              <a:rPr lang="hr-HR" sz="1200" err="1"/>
              <a:t>Commons</a:t>
            </a:r>
            <a:r>
              <a:rPr lang="hr-HR" sz="1200"/>
              <a:t> Imenovanje-Nekomercijalno-Dijeli pod istim uvjetima 4.0 međunarodna.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1EF44F-8971-43B3-B93B-773000FA5772}"/>
              </a:ext>
            </a:extLst>
          </p:cNvPr>
          <p:cNvSpPr txBox="1"/>
          <p:nvPr userDrawn="1"/>
        </p:nvSpPr>
        <p:spPr>
          <a:xfrm>
            <a:off x="294443" y="445278"/>
            <a:ext cx="1160311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r-HR" sz="1400" b="0" i="0" u="none" strike="noStrike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Organizacija događanja financirana je u okviru Operativnog programa Učinkoviti ljudski potencijali 2014. – 2020. iz Europskog socijalnog fonda. </a:t>
            </a:r>
            <a:r>
              <a:rPr lang="hr-HR" sz="1400" b="0" i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​</a:t>
            </a:r>
            <a:endParaRPr lang="hr-HR" sz="1400"/>
          </a:p>
        </p:txBody>
      </p:sp>
    </p:spTree>
    <p:extLst>
      <p:ext uri="{BB962C8B-B14F-4D97-AF65-F5344CB8AC3E}">
        <p14:creationId xmlns:p14="http://schemas.microsoft.com/office/powerpoint/2010/main" val="4223262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8B9F7-BA74-4065-B8C2-1546FE2CF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C5CF0DAF-5455-476C-BE19-374BF5318C2D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2482382235"/>
              </p:ext>
            </p:extLst>
          </p:nvPr>
        </p:nvGraphicFramePr>
        <p:xfrm>
          <a:off x="985421" y="1825625"/>
          <a:ext cx="10368379" cy="3517154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260629">
                  <a:extLst>
                    <a:ext uri="{9D8B030D-6E8A-4147-A177-3AD203B41FA5}">
                      <a16:colId xmlns:a16="http://schemas.microsoft.com/office/drawing/2014/main" val="987312346"/>
                    </a:ext>
                  </a:extLst>
                </a:gridCol>
                <a:gridCol w="9107750">
                  <a:extLst>
                    <a:ext uri="{9D8B030D-6E8A-4147-A177-3AD203B41FA5}">
                      <a16:colId xmlns:a16="http://schemas.microsoft.com/office/drawing/2014/main" val="551396765"/>
                    </a:ext>
                  </a:extLst>
                </a:gridCol>
              </a:tblGrid>
              <a:tr h="347718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Trajanje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Sadržaj, aktivnosti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117616"/>
                  </a:ext>
                </a:extLst>
              </a:tr>
              <a:tr h="347718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/>
                        <a:t>Uvod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871579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80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599638"/>
                  </a:ext>
                </a:extLst>
              </a:tr>
              <a:tr h="384954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800" b="0" i="0" u="none" strike="noStrike" cap="none">
                        <a:solidFill>
                          <a:schemeClr val="dk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564630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25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800" b="0" i="0" u="none" strike="noStrike" cap="none">
                        <a:solidFill>
                          <a:schemeClr val="dk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1607914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0" i="0" u="none" strike="noStrike" cap="none">
                        <a:solidFill>
                          <a:schemeClr val="dk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126310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8841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713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FA69B-D7CA-491E-922E-0FB14BB1C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1D223-021A-4793-AF48-2E4358866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3058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4E20D-B7B0-407A-AC53-AD358641C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917FA-58A3-44F0-B471-2562BBC79F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780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4B15DA-664E-460E-BAEE-D87451328E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780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141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69826-8501-4B6C-BD2D-F5DD8BEC1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0259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4F7FA-9654-43DB-8989-4258C36F8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8FEB5-9CB4-4E6C-B45C-BA5BB0992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3487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F5907C-7F5F-4A35-9465-6CAF64BD6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69025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558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5CE4B-F600-441A-9427-5FF711966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3C8F1F-1D2A-47AD-80A0-889E38B535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B0868F-7793-4C9C-8026-B976A792C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4265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vršni ek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FA69B-D7CA-491E-922E-0FB14BB1C8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hr-HR"/>
              <a:t>Hvala!</a:t>
            </a:r>
          </a:p>
        </p:txBody>
      </p:sp>
      <p:sp>
        <p:nvSpPr>
          <p:cNvPr id="4" name="Google Shape;202;p14">
            <a:extLst>
              <a:ext uri="{FF2B5EF4-FFF2-40B4-BE49-F238E27FC236}">
                <a16:creationId xmlns:a16="http://schemas.microsoft.com/office/drawing/2014/main" id="{73723ADB-3A4A-4A75-9F62-51EA3788E2C2}"/>
              </a:ext>
            </a:extLst>
          </p:cNvPr>
          <p:cNvSpPr txBox="1"/>
          <p:nvPr userDrawn="1"/>
        </p:nvSpPr>
        <p:spPr>
          <a:xfrm>
            <a:off x="1186648" y="4805160"/>
            <a:ext cx="9818703" cy="997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FFFFFF"/>
              </a:buClr>
              <a:buSzPts val="1200"/>
              <a:buFont typeface="Arial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Projekt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je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sufinancirala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iz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socijalnog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.  </a:t>
            </a: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buClr>
                <a:srgbClr val="FFFFFF"/>
              </a:buClr>
              <a:buSzPts val="1200"/>
              <a:buFont typeface="Open Sans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Više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informacija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o EU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fondovima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možete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naći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i="1" kern="0">
                <a:latin typeface="Open Sans"/>
                <a:ea typeface="Open Sans"/>
                <a:cs typeface="Open Sans"/>
                <a:sym typeface="Open Sans"/>
              </a:rPr>
              <a:t>web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-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stranicama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Ministarstva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regionalnog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razvoja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: </a:t>
            </a:r>
            <a:r>
              <a:rPr lang="en-US" sz="1200" u="sng" kern="0">
                <a:latin typeface="Open Sans"/>
                <a:ea typeface="Open Sans"/>
                <a:cs typeface="Open Sans"/>
                <a:sym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www.strukturnifondovi.hr.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buClr>
                <a:srgbClr val="000000"/>
              </a:buClr>
              <a:buSzPts val="1200"/>
              <a:buFont typeface="Calibri"/>
              <a:buNone/>
            </a:pP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lnSpc>
                <a:spcPct val="90000"/>
              </a:lnSpc>
              <a:buClr>
                <a:srgbClr val="FFFFFF"/>
              </a:buClr>
              <a:buSzPts val="1000"/>
              <a:buFont typeface="Arial"/>
              <a:buNone/>
            </a:pP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Sadržaj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ovog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materijala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isključiva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je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odgovornost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Središnjeg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državnog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ureda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za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razvoj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digitalnog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društva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85D2D1-6B6B-4CC6-B3C3-308F619634D0}"/>
              </a:ext>
            </a:extLst>
          </p:cNvPr>
          <p:cNvSpPr txBox="1"/>
          <p:nvPr userDrawn="1"/>
        </p:nvSpPr>
        <p:spPr>
          <a:xfrm>
            <a:off x="1100831" y="1837678"/>
            <a:ext cx="1025296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Korisnička podrška:</a:t>
            </a:r>
          </a:p>
          <a:p>
            <a:pPr algn="l"/>
            <a:endParaRPr lang="hr-HR" sz="2400">
              <a:solidFill>
                <a:srgbClr val="333333"/>
              </a:solidFill>
              <a:latin typeface="Segoe UI" panose="020B0502040204020203" pitchFamily="34" charset="0"/>
            </a:endParaRPr>
          </a:p>
          <a:p>
            <a:pPr algn="l"/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CARNET-ova Podrška obrazovnom sustavu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E-pošta: helpdesk@skole.hr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Telefon: 01 6661 500 (radnim danom od 8:00 do 20:00)</a:t>
            </a:r>
          </a:p>
        </p:txBody>
      </p:sp>
    </p:spTree>
    <p:extLst>
      <p:ext uri="{BB962C8B-B14F-4D97-AF65-F5344CB8AC3E}">
        <p14:creationId xmlns:p14="http://schemas.microsoft.com/office/powerpoint/2010/main" val="443335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Završni ek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02;p14">
            <a:extLst>
              <a:ext uri="{FF2B5EF4-FFF2-40B4-BE49-F238E27FC236}">
                <a16:creationId xmlns:a16="http://schemas.microsoft.com/office/drawing/2014/main" id="{73723ADB-3A4A-4A75-9F62-51EA3788E2C2}"/>
              </a:ext>
            </a:extLst>
          </p:cNvPr>
          <p:cNvSpPr txBox="1"/>
          <p:nvPr userDrawn="1"/>
        </p:nvSpPr>
        <p:spPr>
          <a:xfrm>
            <a:off x="1186648" y="4805160"/>
            <a:ext cx="9818703" cy="997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FFFFFF"/>
              </a:buClr>
              <a:buSzPts val="1200"/>
              <a:buFont typeface="Arial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Projekt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je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sufinancirala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iz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socijalnog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.  </a:t>
            </a: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buClr>
                <a:srgbClr val="FFFFFF"/>
              </a:buClr>
              <a:buSzPts val="1200"/>
              <a:buFont typeface="Open Sans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Više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informacija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o EU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fondovima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možete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naći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i="1" kern="0">
                <a:latin typeface="Open Sans"/>
                <a:ea typeface="Open Sans"/>
                <a:cs typeface="Open Sans"/>
                <a:sym typeface="Open Sans"/>
              </a:rPr>
              <a:t>web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-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stranicama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Ministarstva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regionalnog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razvoja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: </a:t>
            </a:r>
            <a:r>
              <a:rPr lang="en-US" sz="1200" u="sng" kern="0">
                <a:latin typeface="Open Sans"/>
                <a:ea typeface="Open Sans"/>
                <a:cs typeface="Open Sans"/>
                <a:sym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www.strukturnifondovi.hr.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buClr>
                <a:srgbClr val="000000"/>
              </a:buClr>
              <a:buSzPts val="1200"/>
              <a:buFont typeface="Calibri"/>
              <a:buNone/>
            </a:pP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lnSpc>
                <a:spcPct val="90000"/>
              </a:lnSpc>
              <a:buClr>
                <a:srgbClr val="FFFFFF"/>
              </a:buClr>
              <a:buSzPts val="1000"/>
              <a:buFont typeface="Arial"/>
              <a:buNone/>
            </a:pP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Sadržaj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hr-HR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emitiranog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materijala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isključiva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je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odgovornost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Središnjeg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državnog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ureda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za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razvoj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digitalnog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društva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85D2D1-6B6B-4CC6-B3C3-308F619634D0}"/>
              </a:ext>
            </a:extLst>
          </p:cNvPr>
          <p:cNvSpPr txBox="1"/>
          <p:nvPr userDrawn="1"/>
        </p:nvSpPr>
        <p:spPr>
          <a:xfrm>
            <a:off x="1088305" y="1374215"/>
            <a:ext cx="1025296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err="1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Korisnik</a:t>
            </a: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:</a:t>
            </a:r>
          </a:p>
          <a:p>
            <a:pPr algn="l"/>
            <a:endParaRPr lang="hr-HR" sz="2400">
              <a:solidFill>
                <a:srgbClr val="333333"/>
              </a:solidFill>
              <a:latin typeface="Segoe UI" panose="020B0502040204020203" pitchFamily="34" charset="0"/>
            </a:endParaRPr>
          </a:p>
          <a:p>
            <a:pPr algn="l"/>
            <a:r>
              <a:rPr lang="hr-HR" sz="2400" b="1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Središnji državni ured za razvoj digitalnog društva</a:t>
            </a:r>
            <a:endParaRPr lang="en-US" sz="2400" b="1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algn="l"/>
            <a:endParaRPr lang="hr-HR" sz="2400" b="1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Adresa: Ulica Ivana Lučića 8, 10 000 Zagreb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Mrežno sjedište: </a:t>
            </a: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  <a:hlinkClick r:id="rId3"/>
              </a:rPr>
              <a:t>https://rdd.gov.hr</a:t>
            </a:r>
            <a:r>
              <a:rPr lang="en-US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 </a:t>
            </a:r>
            <a:endParaRPr lang="hr-HR" sz="2400" b="0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Telefon: +385 1 4400 840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hr-HR" sz="2400" b="0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901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18" Type="http://schemas.openxmlformats.org/officeDocument/2006/relationships/image" Target="../media/image8.sv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1.png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svg"/><Relationship Id="rId1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.svg"/><Relationship Id="rId20" Type="http://schemas.openxmlformats.org/officeDocument/2006/relationships/image" Target="../media/image10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5.png"/><Relationship Id="rId23" Type="http://schemas.openxmlformats.org/officeDocument/2006/relationships/image" Target="../media/image13.png"/><Relationship Id="rId10" Type="http://schemas.openxmlformats.org/officeDocument/2006/relationships/theme" Target="../theme/theme1.xml"/><Relationship Id="rId19" Type="http://schemas.openxmlformats.org/officeDocument/2006/relationships/image" Target="../media/image9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Relationship Id="rId22" Type="http://schemas.openxmlformats.org/officeDocument/2006/relationships/image" Target="../media/image1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939870A-F327-431D-B690-167D514331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 r="76605"/>
          <a:stretch/>
        </p:blipFill>
        <p:spPr>
          <a:xfrm>
            <a:off x="9370683" y="1035209"/>
            <a:ext cx="2819400" cy="500067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A41C76-E3DB-42A8-B155-14EF16154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0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8E5A80-5675-4C9B-B284-344760895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0298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  <a:endParaRPr lang="hr-HR"/>
          </a:p>
          <a:p>
            <a:pPr lvl="3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E94432F-053C-8BA5-EB16-D5FF1E8F2412}"/>
              </a:ext>
            </a:extLst>
          </p:cNvPr>
          <p:cNvSpPr/>
          <p:nvPr userDrawn="1"/>
        </p:nvSpPr>
        <p:spPr>
          <a:xfrm>
            <a:off x="3423577" y="6632381"/>
            <a:ext cx="4082473" cy="213564"/>
          </a:xfrm>
          <a:prstGeom prst="rect">
            <a:avLst/>
          </a:prstGeom>
          <a:solidFill>
            <a:srgbClr val="F3F3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0">
                <a:solidFill>
                  <a:schemeClr val="tx1"/>
                </a:solidFill>
              </a:rPr>
              <a:t>Projekt je sufinancirala Europska unija iz Europskog socijalnog fonda</a:t>
            </a:r>
            <a:r>
              <a:rPr lang="hr-HR" sz="800" b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BCECD41-3BF7-1B42-900C-EDF5F0F8D455}"/>
              </a:ext>
            </a:extLst>
          </p:cNvPr>
          <p:cNvSpPr/>
          <p:nvPr userDrawn="1"/>
        </p:nvSpPr>
        <p:spPr>
          <a:xfrm>
            <a:off x="6914199" y="6070272"/>
            <a:ext cx="1237673" cy="415298"/>
          </a:xfrm>
          <a:prstGeom prst="rect">
            <a:avLst/>
          </a:prstGeom>
          <a:solidFill>
            <a:srgbClr val="F3F3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3043894A-EF1B-FAB1-8994-9FD8AF35DD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t="27178" b="22969"/>
          <a:stretch/>
        </p:blipFill>
        <p:spPr>
          <a:xfrm>
            <a:off x="6810068" y="6157790"/>
            <a:ext cx="1391964" cy="415298"/>
          </a:xfrm>
          <a:prstGeom prst="rect">
            <a:avLst/>
          </a:prstGeom>
        </p:spPr>
      </p:pic>
      <p:sp>
        <p:nvSpPr>
          <p:cNvPr id="9" name="Rectangle 12">
            <a:extLst>
              <a:ext uri="{FF2B5EF4-FFF2-40B4-BE49-F238E27FC236}">
                <a16:creationId xmlns:a16="http://schemas.microsoft.com/office/drawing/2014/main" id="{22B8ED4F-8941-5B19-3B93-13BB9FF2D764}"/>
              </a:ext>
            </a:extLst>
          </p:cNvPr>
          <p:cNvSpPr/>
          <p:nvPr userDrawn="1"/>
        </p:nvSpPr>
        <p:spPr>
          <a:xfrm>
            <a:off x="8425287" y="6070272"/>
            <a:ext cx="1391964" cy="435958"/>
          </a:xfrm>
          <a:prstGeom prst="rect">
            <a:avLst/>
          </a:prstGeom>
          <a:solidFill>
            <a:srgbClr val="F3F3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" name="Picture 10" descr="Text&#10;&#10;Description automatically generated">
            <a:extLst>
              <a:ext uri="{FF2B5EF4-FFF2-40B4-BE49-F238E27FC236}">
                <a16:creationId xmlns:a16="http://schemas.microsoft.com/office/drawing/2014/main" id="{65122CD2-6E81-B1F6-B317-3E559A33B54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282" y="6192275"/>
            <a:ext cx="1486070" cy="350810"/>
          </a:xfrm>
          <a:prstGeom prst="rect">
            <a:avLst/>
          </a:prstGeom>
        </p:spPr>
      </p:pic>
      <p:pic>
        <p:nvPicPr>
          <p:cNvPr id="11" name="Graphic 9">
            <a:extLst>
              <a:ext uri="{FF2B5EF4-FFF2-40B4-BE49-F238E27FC236}">
                <a16:creationId xmlns:a16="http://schemas.microsoft.com/office/drawing/2014/main" id="{68208D03-FC55-2E3C-A091-A3AE4097ECB7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748163" y="5894342"/>
            <a:ext cx="2275638" cy="942194"/>
          </a:xfrm>
          <a:prstGeom prst="rect">
            <a:avLst/>
          </a:prstGeom>
        </p:spPr>
      </p:pic>
      <p:pic>
        <p:nvPicPr>
          <p:cNvPr id="12" name="Graphic 13">
            <a:extLst>
              <a:ext uri="{FF2B5EF4-FFF2-40B4-BE49-F238E27FC236}">
                <a16:creationId xmlns:a16="http://schemas.microsoft.com/office/drawing/2014/main" id="{31A34823-8CD7-B062-5AAC-F9656E87EEA0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584641" y="5973296"/>
            <a:ext cx="680926" cy="609249"/>
          </a:xfrm>
          <a:prstGeom prst="rect">
            <a:avLst/>
          </a:prstGeom>
        </p:spPr>
      </p:pic>
      <p:pic>
        <p:nvPicPr>
          <p:cNvPr id="14" name="Graphic 15">
            <a:extLst>
              <a:ext uri="{FF2B5EF4-FFF2-40B4-BE49-F238E27FC236}">
                <a16:creationId xmlns:a16="http://schemas.microsoft.com/office/drawing/2014/main" id="{21C770D7-E383-9F0A-FCD9-81BE1ACF812B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4488905" y="6019515"/>
            <a:ext cx="1327462" cy="461726"/>
          </a:xfrm>
          <a:prstGeom prst="rect">
            <a:avLst/>
          </a:prstGeom>
        </p:spPr>
      </p:pic>
      <p:pic>
        <p:nvPicPr>
          <p:cNvPr id="15" name="Graphic 17">
            <a:extLst>
              <a:ext uri="{FF2B5EF4-FFF2-40B4-BE49-F238E27FC236}">
                <a16:creationId xmlns:a16="http://schemas.microsoft.com/office/drawing/2014/main" id="{F072330D-3C78-7E8A-1706-C7B2E24EBE8D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6040816" y="5973296"/>
            <a:ext cx="614765" cy="644040"/>
          </a:xfrm>
          <a:prstGeom prst="rect">
            <a:avLst/>
          </a:prstGeom>
        </p:spPr>
      </p:pic>
      <p:pic>
        <p:nvPicPr>
          <p:cNvPr id="19" name="Picture 15" descr="Logo, company name&#10;&#10;Description automatically generated">
            <a:extLst>
              <a:ext uri="{FF2B5EF4-FFF2-40B4-BE49-F238E27FC236}">
                <a16:creationId xmlns:a16="http://schemas.microsoft.com/office/drawing/2014/main" id="{6E4AA63A-0FD6-3AE1-3177-AD5B29937BB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136" b="32544"/>
          <a:stretch/>
        </p:blipFill>
        <p:spPr bwMode="auto">
          <a:xfrm>
            <a:off x="10059501" y="6189693"/>
            <a:ext cx="1173329" cy="40239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45518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rednje.e-upisi.hr/" TargetMode="External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meduza.carnet.hr/" TargetMode="External"/><Relationship Id="rId3" Type="http://schemas.openxmlformats.org/officeDocument/2006/relationships/hyperlink" Target="https://www.zakon.hr/cms.htm?id=27327" TargetMode="External"/><Relationship Id="rId7" Type="http://schemas.openxmlformats.org/officeDocument/2006/relationships/hyperlink" Target="https://srednje.e-upisi.hr/#/Faq" TargetMode="External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srednje.e-upisi.hr/#/Manual" TargetMode="External"/><Relationship Id="rId11" Type="http://schemas.openxmlformats.org/officeDocument/2006/relationships/image" Target="../media/image17.svg"/><Relationship Id="rId5" Type="http://schemas.openxmlformats.org/officeDocument/2006/relationships/hyperlink" Target="https://srednje.e-upisi.hr/files/Upute%20za%20u%C4%8Denike.pdf" TargetMode="External"/><Relationship Id="rId10" Type="http://schemas.openxmlformats.org/officeDocument/2006/relationships/image" Target="../media/image16.png"/><Relationship Id="rId4" Type="http://schemas.openxmlformats.org/officeDocument/2006/relationships/hyperlink" Target="https://narodne-novine.nn.hr/clanci/sluzbeni/2025_05_83_1107.html" TargetMode="External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6" name="Naslov">
            <a:extLst>
              <a:ext uri="{FF2B5EF4-FFF2-40B4-BE49-F238E27FC236}">
                <a16:creationId xmlns:a16="http://schemas.microsoft.com/office/drawing/2014/main" id="{20EF9DD8-3DA9-C3BD-BE83-46F6D995CD9B}"/>
              </a:ext>
            </a:extLst>
          </p:cNvPr>
          <p:cNvSpPr txBox="1"/>
          <p:nvPr/>
        </p:nvSpPr>
        <p:spPr>
          <a:xfrm>
            <a:off x="2448421" y="3249348"/>
            <a:ext cx="67557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latin typeface="Arial Narrow" panose="020B0606020202030204" pitchFamily="34" charset="0"/>
                <a:ea typeface="Source Sans Pro" panose="020B0503030403020204" pitchFamily="34" charset="0"/>
              </a:rPr>
              <a:t>Upisi</a:t>
            </a:r>
            <a:r>
              <a:rPr lang="en-US" sz="4800" b="1" dirty="0">
                <a:latin typeface="Arial Narrow" panose="020B0606020202030204" pitchFamily="34" charset="0"/>
                <a:ea typeface="Source Sans Pro" panose="020B0503030403020204" pitchFamily="34" charset="0"/>
              </a:rPr>
              <a:t> u </a:t>
            </a:r>
            <a:r>
              <a:rPr lang="en-US" sz="4800" b="1" dirty="0" err="1">
                <a:latin typeface="Arial Narrow" panose="020B0606020202030204" pitchFamily="34" charset="0"/>
                <a:ea typeface="Source Sans Pro" panose="020B0503030403020204" pitchFamily="34" charset="0"/>
              </a:rPr>
              <a:t>srednje</a:t>
            </a:r>
            <a:r>
              <a:rPr lang="en-US" sz="4800" b="1" dirty="0">
                <a:latin typeface="Arial Narrow" panose="020B0606020202030204" pitchFamily="34" charset="0"/>
                <a:ea typeface="Source Sans Pro" panose="020B0503030403020204" pitchFamily="34" charset="0"/>
              </a:rPr>
              <a:t> </a:t>
            </a:r>
            <a:r>
              <a:rPr lang="en-US" sz="4800" b="1" dirty="0" err="1">
                <a:latin typeface="Arial Narrow" panose="020B0606020202030204" pitchFamily="34" charset="0"/>
                <a:ea typeface="Source Sans Pro" panose="020B0503030403020204" pitchFamily="34" charset="0"/>
              </a:rPr>
              <a:t>škole</a:t>
            </a:r>
            <a:endParaRPr lang="en-US" sz="4800" b="1" dirty="0">
              <a:latin typeface="Arial Narrow" panose="020B060602020203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7" name="MZO">
            <a:extLst>
              <a:ext uri="{FF2B5EF4-FFF2-40B4-BE49-F238E27FC236}">
                <a16:creationId xmlns:a16="http://schemas.microsoft.com/office/drawing/2014/main" id="{264418A9-37DB-9183-7702-CC1CDA463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8" name="CARNET">
            <a:extLst>
              <a:ext uri="{FF2B5EF4-FFF2-40B4-BE49-F238E27FC236}">
                <a16:creationId xmlns:a16="http://schemas.microsoft.com/office/drawing/2014/main" id="{4FCE6715-0A57-2564-F299-0B62F4B815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9" name="e-Upisi">
            <a:extLst>
              <a:ext uri="{FF2B5EF4-FFF2-40B4-BE49-F238E27FC236}">
                <a16:creationId xmlns:a16="http://schemas.microsoft.com/office/drawing/2014/main" id="{8ED1B2EE-B075-B6D5-6D23-3219E16BE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336719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903" y="770820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Pravilnik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o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elementima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kriterijima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vrednovanja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-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Sportska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natjecanja</a:t>
            </a:r>
            <a:endParaRPr lang="hr-H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A127833-1003-DA20-E096-A8E70C247C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931975"/>
              </p:ext>
            </p:extLst>
          </p:nvPr>
        </p:nvGraphicFramePr>
        <p:xfrm>
          <a:off x="975360" y="2316100"/>
          <a:ext cx="9682479" cy="31499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27493">
                  <a:extLst>
                    <a:ext uri="{9D8B030D-6E8A-4147-A177-3AD203B41FA5}">
                      <a16:colId xmlns:a16="http://schemas.microsoft.com/office/drawing/2014/main" val="28301673"/>
                    </a:ext>
                  </a:extLst>
                </a:gridCol>
                <a:gridCol w="3227493">
                  <a:extLst>
                    <a:ext uri="{9D8B030D-6E8A-4147-A177-3AD203B41FA5}">
                      <a16:colId xmlns:a16="http://schemas.microsoft.com/office/drawing/2014/main" val="443449344"/>
                    </a:ext>
                  </a:extLst>
                </a:gridCol>
                <a:gridCol w="3227493">
                  <a:extLst>
                    <a:ext uri="{9D8B030D-6E8A-4147-A177-3AD203B41FA5}">
                      <a16:colId xmlns:a16="http://schemas.microsoft.com/office/drawing/2014/main" val="2024096301"/>
                    </a:ext>
                  </a:extLst>
                </a:gridCol>
              </a:tblGrid>
              <a:tr h="1049993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 Nova Light" panose="020B0304020202020204" pitchFamily="34" charset="0"/>
                        </a:rPr>
                        <a:t>Natjecanja školskih </a:t>
                      </a:r>
                      <a:br>
                        <a:rPr lang="hr-HR" sz="1400" dirty="0">
                          <a:effectLst/>
                          <a:latin typeface="Arial Nova Light" panose="020B0304020202020204" pitchFamily="34" charset="0"/>
                        </a:rPr>
                      </a:br>
                      <a:r>
                        <a:rPr lang="hr-HR" sz="1400" dirty="0">
                          <a:effectLst/>
                          <a:latin typeface="Arial Nova Light" panose="020B0304020202020204" pitchFamily="34" charset="0"/>
                        </a:rPr>
                        <a:t>sportskih društava</a:t>
                      </a:r>
                      <a:endParaRPr lang="hr-HR" sz="1400" dirty="0">
                        <a:effectLst/>
                        <a:latin typeface="Arial Nova Light" panose="020B03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 Nova Light" panose="020B0304020202020204" pitchFamily="34" charset="0"/>
                        </a:rPr>
                        <a:t>Učenici koji su na državnom natjecanju kao članovi ekipe osvojili prvo mjesto</a:t>
                      </a:r>
                      <a:endParaRPr lang="hr-HR" sz="1400" dirty="0">
                        <a:effectLst/>
                        <a:latin typeface="Arial Nova Light" panose="020B03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>
                          <a:effectLst/>
                          <a:latin typeface="Arial Nova Light" panose="020B0304020202020204" pitchFamily="34" charset="0"/>
                        </a:rPr>
                        <a:t>3 boda</a:t>
                      </a:r>
                      <a:endParaRPr lang="hr-HR" sz="1400">
                        <a:effectLst/>
                        <a:latin typeface="Arial Nova Light" panose="020B03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121985964"/>
                  </a:ext>
                </a:extLst>
              </a:tr>
              <a:tr h="1049993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 Nova Light" panose="020B0304020202020204" pitchFamily="34" charset="0"/>
                        </a:rPr>
                        <a:t>Učenici koji su na državnom natjecanju kao članovi ekipe osvojili drugo mjesto</a:t>
                      </a:r>
                      <a:endParaRPr lang="hr-HR" sz="1400" dirty="0">
                        <a:effectLst/>
                        <a:latin typeface="Arial Nova Light" panose="020B03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 Nova Light" panose="020B0304020202020204" pitchFamily="34" charset="0"/>
                        </a:rPr>
                        <a:t>2 boda</a:t>
                      </a:r>
                      <a:endParaRPr lang="hr-HR" sz="1400" dirty="0">
                        <a:effectLst/>
                        <a:latin typeface="Arial Nova Light" panose="020B03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984907039"/>
                  </a:ext>
                </a:extLst>
              </a:tr>
              <a:tr h="1049993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>
                          <a:effectLst/>
                          <a:latin typeface="Arial Nova Light" panose="020B0304020202020204" pitchFamily="34" charset="0"/>
                        </a:rPr>
                        <a:t>Učenici koji su na državnom natjecanju kao članovi ekipe osvojili treće mjesto</a:t>
                      </a:r>
                      <a:endParaRPr lang="hr-HR" sz="1400">
                        <a:effectLst/>
                        <a:latin typeface="Arial Nova Light" panose="020B03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 Nova Light" panose="020B0304020202020204" pitchFamily="34" charset="0"/>
                        </a:rPr>
                        <a:t>1 bod</a:t>
                      </a:r>
                      <a:endParaRPr lang="hr-HR" sz="1400" dirty="0">
                        <a:effectLst/>
                        <a:latin typeface="Arial Nova Light" panose="020B03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027876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0579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396" y="432398"/>
            <a:ext cx="10515600" cy="910660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Pravilnik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o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elementima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kriterijima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vrednovanja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-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Kandidati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s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teškoćama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razvoju</a:t>
            </a:r>
            <a:endParaRPr lang="hr-H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235" y="1410071"/>
            <a:ext cx="8755810" cy="4645671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0000"/>
              </a:lnSpc>
              <a:buAutoNum type="arabicParenBoth"/>
            </a:pPr>
            <a:r>
              <a:rPr lang="hr-HR" sz="1600" dirty="0"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Kandidat s teškoćama u razvoju, odnosno težim zdravstvenim teškoćama, a koje su utjecale na postizanje rezultata tijekom prethodnog obrazovanja i/ili mu značajno sužavaju mogući izbor programa obrazovanja i zanimanja, je kandidat koji je osnovnu školu ili dio osnovnoškolskog obrazovanja završio </a:t>
            </a:r>
            <a:r>
              <a:rPr lang="hr-HR" sz="1600" b="1" dirty="0"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prema rješenju</a:t>
            </a:r>
            <a:r>
              <a:rPr lang="hr-HR" sz="1600" dirty="0"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nadležnog upravnog tijela županije o primjerenom programu obrazovanja.</a:t>
            </a:r>
            <a:endParaRPr lang="en-US" sz="1600" dirty="0">
              <a:effectLst/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AutoNum type="arabicParenBoth"/>
            </a:pPr>
            <a:r>
              <a:rPr lang="hr-HR" sz="1600" dirty="0">
                <a:latin typeface="Arial Nova Light" panose="020B0304020202020204" pitchFamily="34" charset="0"/>
                <a:cs typeface="Times New Roman" panose="02020603050405020304" pitchFamily="18" charset="0"/>
              </a:rPr>
              <a:t>Kandidati iz stavka 1. ovoga članka rangiraju se na </a:t>
            </a:r>
            <a:r>
              <a:rPr lang="hr-HR" sz="1600" b="1" dirty="0">
                <a:latin typeface="Arial Nova Light" panose="020B0304020202020204" pitchFamily="34" charset="0"/>
                <a:cs typeface="Times New Roman" panose="02020603050405020304" pitchFamily="18" charset="0"/>
              </a:rPr>
              <a:t>zasebnim ljestvicama </a:t>
            </a:r>
            <a:r>
              <a:rPr lang="hr-HR" sz="1600" dirty="0">
                <a:latin typeface="Arial Nova Light" panose="020B0304020202020204" pitchFamily="34" charset="0"/>
                <a:cs typeface="Times New Roman" panose="02020603050405020304" pitchFamily="18" charset="0"/>
              </a:rPr>
              <a:t>poretka, a temeljem ostvarenog ukupnog broja bodova utvrđenog tijekom postupka vrednovanja, u programima obrazovanja za koje posjeduju </a:t>
            </a:r>
            <a:r>
              <a:rPr lang="hr-HR" sz="1600" b="1" dirty="0">
                <a:latin typeface="Arial Nova Light" panose="020B0304020202020204" pitchFamily="34" charset="0"/>
                <a:cs typeface="Times New Roman" panose="02020603050405020304" pitchFamily="18" charset="0"/>
              </a:rPr>
              <a:t>stručno mišljenje službe za profesionalno usmjeravanje </a:t>
            </a:r>
            <a:r>
              <a:rPr lang="hr-HR" sz="1600" dirty="0">
                <a:latin typeface="Arial Nova Light" panose="020B0304020202020204" pitchFamily="34" charset="0"/>
                <a:cs typeface="Times New Roman" panose="02020603050405020304" pitchFamily="18" charset="0"/>
              </a:rPr>
              <a:t>Hrvatskoga zavoda za zapošljavanje.</a:t>
            </a:r>
            <a:endParaRPr lang="en-US" sz="1600" dirty="0">
              <a:latin typeface="Arial Nova Light" panose="020B03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hr-HR" sz="1600" dirty="0">
              <a:latin typeface="Arial Nova Light" panose="020B0304020202020204" pitchFamily="34" charset="0"/>
              <a:cs typeface="Times New Roman" panose="02020603050405020304" pitchFamily="18" charset="0"/>
            </a:endParaRPr>
          </a:p>
          <a:p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Zasebno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rangiranje</a:t>
            </a:r>
            <a:endParaRPr lang="en-US" sz="1600" b="1" i="1" dirty="0">
              <a:solidFill>
                <a:srgbClr val="FF0000"/>
              </a:solidFill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Mogu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prijaviti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samo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programe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za </a:t>
            </a: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koje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dobili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stručno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mišljenje</a:t>
            </a:r>
            <a:endParaRPr lang="en-US" sz="1600" b="1" i="1" dirty="0">
              <a:solidFill>
                <a:srgbClr val="FF0000"/>
              </a:solidFill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Kvote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određene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Državnim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pedagoškim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standardom</a:t>
            </a:r>
            <a:endParaRPr lang="en-US" sz="1600" b="1" i="1" dirty="0">
              <a:solidFill>
                <a:srgbClr val="FF0000"/>
              </a:solidFill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Prijavljuju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programe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kod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nadležnih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upravnih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tijela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županije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za to </a:t>
            </a: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propisanom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roku</a:t>
            </a:r>
            <a:endParaRPr lang="en-US" sz="1600" b="1" i="1" dirty="0">
              <a:solidFill>
                <a:srgbClr val="FF0000"/>
              </a:solidFill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579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741" y="1595887"/>
            <a:ext cx="8203720" cy="4163833"/>
          </a:xfrm>
        </p:spPr>
        <p:txBody>
          <a:bodyPr>
            <a:normAutofit/>
          </a:bodyPr>
          <a:lstStyle/>
          <a:p>
            <a:pPr marL="800100" lvl="1" indent="-342900">
              <a:lnSpc>
                <a:spcPct val="100000"/>
              </a:lnSpc>
              <a:buFont typeface="+mj-lt"/>
              <a:buAutoNum type="alphaLcPeriod"/>
            </a:pP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Prijava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programa</a:t>
            </a:r>
            <a:endParaRPr lang="en-US" sz="16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lnSpc>
                <a:spcPct val="100000"/>
              </a:lnSpc>
              <a:buFont typeface="+mj-lt"/>
              <a:buAutoNum type="alphaLcPeriod"/>
            </a:pP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Unos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dokumentacije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za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dodatne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bodove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prava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prednosti</a:t>
            </a:r>
            <a:endParaRPr lang="en-US" sz="16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lnSpc>
                <a:spcPct val="100000"/>
              </a:lnSpc>
              <a:buFont typeface="+mj-lt"/>
              <a:buAutoNum type="alphaLcPeriod"/>
            </a:pPr>
            <a:r>
              <a:rPr lang="en-US" sz="1600" dirty="0" err="1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Praćenje</a:t>
            </a:r>
            <a:r>
              <a:rPr lang="en-US" sz="16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rasporeda</a:t>
            </a:r>
            <a:endParaRPr lang="en-US" sz="1600" dirty="0">
              <a:effectLst/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lnSpc>
                <a:spcPct val="100000"/>
              </a:lnSpc>
              <a:buFont typeface="+mj-lt"/>
              <a:buAutoNum type="alphaLcPeriod"/>
            </a:pP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Izlazak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na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dodatne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provjere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(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ako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su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takvi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programi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prijavljeni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)</a:t>
            </a:r>
            <a:endParaRPr lang="en-US" sz="1600" dirty="0">
              <a:effectLst/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lnSpc>
                <a:spcPct val="100000"/>
              </a:lnSpc>
              <a:buFont typeface="+mj-lt"/>
              <a:buAutoNum type="alphaLcPeriod"/>
            </a:pP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Praćenje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ljestvica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poretka</a:t>
            </a:r>
            <a:endParaRPr lang="en-US" sz="16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lnSpc>
                <a:spcPct val="100000"/>
              </a:lnSpc>
              <a:buFont typeface="+mj-lt"/>
              <a:buAutoNum type="alphaLcPeriod"/>
            </a:pP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Ispis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prijenos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u</a:t>
            </a:r>
            <a:r>
              <a:rPr lang="en-US" sz="1600" dirty="0" err="1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pisnica</a:t>
            </a:r>
            <a:r>
              <a:rPr lang="en-US" sz="16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na</a:t>
            </a:r>
            <a:r>
              <a:rPr lang="en-US" sz="16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sustav</a:t>
            </a:r>
            <a:endParaRPr lang="en-US" sz="1600" dirty="0">
              <a:effectLst/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lnSpc>
                <a:spcPct val="100000"/>
              </a:lnSpc>
              <a:buFont typeface="+mj-lt"/>
              <a:buAutoNum type="alphaLcPeriod"/>
            </a:pPr>
            <a:endParaRPr lang="hr-HR" sz="1600" dirty="0">
              <a:effectLst/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lnSpc>
                <a:spcPct val="100000"/>
              </a:lnSpc>
              <a:buFont typeface="+mj-lt"/>
              <a:buAutoNum type="alphaLcPeriod"/>
            </a:pPr>
            <a:endParaRPr lang="hr-HR" sz="16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457200" lvl="1" indent="0">
              <a:lnSpc>
                <a:spcPct val="100000"/>
              </a:lnSpc>
              <a:buNone/>
            </a:pPr>
            <a:endParaRPr lang="en-US" sz="1600" dirty="0">
              <a:effectLst/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Upisnica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je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dokument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kojim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kandidat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roditelj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/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skrbnik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potvrđuju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svoj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upis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u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školu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program u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koje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su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ostvarili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pravo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upisa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.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Upisnicu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moraju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na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sustav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prenijeti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u="sng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svi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kandidati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.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Upisnica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mora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biti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potpisana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od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strane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kandidata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roditelja</a:t>
            </a:r>
            <a:r>
              <a:rPr lang="en-US" sz="1600" i="1" dirty="0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/</a:t>
            </a:r>
            <a:r>
              <a:rPr lang="en-US" sz="1600" i="1" dirty="0" err="1">
                <a:solidFill>
                  <a:srgbClr val="FF0000"/>
                </a:solidFill>
                <a:latin typeface="Arial Nova Light" panose="020B0304020202020204" pitchFamily="34" charset="0"/>
                <a:ea typeface="Source Sans Pro" panose="020B0503030403020204" pitchFamily="34" charset="0"/>
              </a:rPr>
              <a:t>skrbnika</a:t>
            </a:r>
            <a:r>
              <a:rPr lang="en-US" sz="1600" i="1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  <a:endParaRPr lang="en-US" sz="1600" i="1" dirty="0">
              <a:solidFill>
                <a:srgbClr val="FF0000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903" y="459812"/>
            <a:ext cx="10515600" cy="855832"/>
          </a:xfrm>
        </p:spPr>
        <p:txBody>
          <a:bodyPr>
            <a:normAutofit/>
          </a:bodyPr>
          <a:lstStyle/>
          <a:p>
            <a:pPr lvl="0"/>
            <a:r>
              <a:rPr lang="en-US" sz="24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</a:t>
            </a:r>
            <a:r>
              <a:rPr lang="hr-HR" sz="24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oslov</a:t>
            </a:r>
            <a:r>
              <a:rPr lang="en-US" sz="24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hr-HR" sz="24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za </a:t>
            </a:r>
            <a:r>
              <a:rPr lang="en-US" sz="24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kandidate</a:t>
            </a:r>
            <a:r>
              <a:rPr lang="en-US" sz="24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24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roditelje</a:t>
            </a:r>
            <a:r>
              <a:rPr lang="en-US" sz="24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/</a:t>
            </a:r>
            <a:r>
              <a:rPr lang="en-US" sz="24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skrbnike</a:t>
            </a:r>
            <a:endParaRPr lang="hr-HR" sz="2400" dirty="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146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077194"/>
            <a:ext cx="10515600" cy="419437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Učenici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roditelji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/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skrbnici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:</a:t>
            </a:r>
            <a:endParaRPr lang="en-US" sz="1600" dirty="0">
              <a:effectLst/>
              <a:latin typeface="Arial Nova Light" panose="020B0304020202020204" pitchFamily="34" charset="0"/>
              <a:ea typeface="Source Sans Pro" panose="020B0503030403020204" pitchFamily="34" charset="0"/>
              <a:hlinkClick r:id="rId3"/>
            </a:endParaRPr>
          </a:p>
          <a:p>
            <a:pPr lvl="1">
              <a:lnSpc>
                <a:spcPct val="150000"/>
              </a:lnSpc>
            </a:pPr>
            <a:r>
              <a:rPr lang="en-US" sz="16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  <a:hlinkClick r:id="rId3"/>
              </a:rPr>
              <a:t>https://srednje.e-upisi.hr</a:t>
            </a:r>
            <a:endParaRPr lang="en-US" sz="1600" dirty="0">
              <a:effectLst/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login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pomoću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@skole.hr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računa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za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kandidate</a:t>
            </a:r>
            <a:endParaRPr lang="en-US" sz="16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16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login </a:t>
            </a:r>
            <a:r>
              <a:rPr lang="en-US" sz="1600" dirty="0" err="1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pomoću</a:t>
            </a:r>
            <a:r>
              <a:rPr lang="en-US" sz="16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vjerodajnica</a:t>
            </a:r>
            <a:r>
              <a:rPr lang="en-US" sz="16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 e-</a:t>
            </a:r>
            <a:r>
              <a:rPr lang="en-US" sz="1600" dirty="0" err="1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Građana</a:t>
            </a:r>
            <a:r>
              <a:rPr lang="en-US" sz="16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 za </a:t>
            </a:r>
            <a:r>
              <a:rPr lang="en-US" sz="1600" dirty="0" err="1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roditelje</a:t>
            </a:r>
            <a:r>
              <a:rPr lang="en-US" sz="16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/</a:t>
            </a:r>
            <a:r>
              <a:rPr lang="en-US" sz="1600" dirty="0" err="1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skrbnike</a:t>
            </a:r>
            <a:endParaRPr lang="en-US" sz="1600" dirty="0">
              <a:effectLst/>
              <a:latin typeface="Arial Nova Light" panose="020B0304020202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srednju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-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poveznice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957380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hr-HR" sz="1100" dirty="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1604786"/>
            <a:ext cx="8232481" cy="4940106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hr-HR" sz="18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P</a:t>
            </a:r>
            <a:r>
              <a:rPr lang="en-US" sz="1800" dirty="0" err="1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rateći</a:t>
            </a:r>
            <a:r>
              <a:rPr lang="hr-HR" sz="18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 materijali</a:t>
            </a:r>
            <a:r>
              <a:rPr lang="en-US" sz="18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 za </a:t>
            </a:r>
            <a:r>
              <a:rPr lang="en-US" sz="1800" dirty="0" err="1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upise</a:t>
            </a:r>
            <a:r>
              <a:rPr lang="hr-HR" sz="18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:</a:t>
            </a:r>
            <a:endParaRPr lang="en-US" sz="1800" dirty="0">
              <a:effectLst/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eriod"/>
            </a:pPr>
            <a:r>
              <a:rPr lang="en-US" sz="18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Pravilnik</a:t>
            </a:r>
            <a:r>
              <a:rPr lang="en-US" sz="18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o </a:t>
            </a:r>
            <a:r>
              <a:rPr lang="en-US" sz="18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elementima</a:t>
            </a:r>
            <a:r>
              <a:rPr lang="en-US" sz="18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8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i</a:t>
            </a:r>
            <a:r>
              <a:rPr lang="en-US" sz="18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8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kriterijima</a:t>
            </a:r>
            <a:r>
              <a:rPr lang="en-US" sz="18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za </a:t>
            </a:r>
            <a:r>
              <a:rPr lang="en-US" sz="18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izbor</a:t>
            </a:r>
            <a:r>
              <a:rPr lang="en-US" sz="18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8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kandidata</a:t>
            </a:r>
            <a:r>
              <a:rPr lang="en-US" sz="18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za </a:t>
            </a:r>
            <a:r>
              <a:rPr lang="en-US" sz="18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upis</a:t>
            </a:r>
            <a:r>
              <a:rPr lang="en-US" sz="18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u I. </a:t>
            </a:r>
            <a:r>
              <a:rPr lang="en-US" sz="18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razred</a:t>
            </a:r>
            <a:r>
              <a:rPr lang="en-US" sz="18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8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srednje</a:t>
            </a:r>
            <a:r>
              <a:rPr lang="en-US" sz="18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8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škole</a:t>
            </a:r>
            <a:r>
              <a:rPr lang="en-US" sz="18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(</a:t>
            </a:r>
            <a:r>
              <a:rPr lang="hr-HR" sz="1800" dirty="0">
                <a:latin typeface="Arial Nova Light" panose="020B0304020202020204" pitchFamily="34" charset="0"/>
                <a:hlinkClick r:id="rId3"/>
              </a:rPr>
              <a:t>Pravilnik o elementima i kriterijima za izbor kandidata za upis u I. razred srednje škole – pročišćeni tekst - Zakon.hr</a:t>
            </a:r>
            <a:r>
              <a:rPr lang="en-US" sz="1800" dirty="0">
                <a:latin typeface="Arial Nova Light" panose="020B0304020202020204" pitchFamily="34" charset="0"/>
              </a:rPr>
              <a:t>)</a:t>
            </a:r>
            <a:endParaRPr lang="en-US" sz="18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eriod"/>
            </a:pPr>
            <a:r>
              <a:rPr lang="en-US" sz="18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Odluka</a:t>
            </a:r>
            <a:r>
              <a:rPr lang="en-US" sz="18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o </a:t>
            </a:r>
            <a:r>
              <a:rPr lang="en-US" sz="18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upisu</a:t>
            </a:r>
            <a:r>
              <a:rPr lang="en-US" sz="18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(</a:t>
            </a:r>
            <a:r>
              <a:rPr lang="hr-HR" sz="1600" dirty="0">
                <a:latin typeface="Arial Nova Light" panose="020B0304020202020204" pitchFamily="34" charset="0"/>
                <a:hlinkClick r:id="rId4"/>
              </a:rPr>
              <a:t>Odluka o upisu učenika u I. razred srednje škole u školskoj godini 2025./2026.</a:t>
            </a:r>
            <a:r>
              <a:rPr lang="en-US" sz="1600" dirty="0">
                <a:latin typeface="Arial Nova Light" panose="020B0304020202020204" pitchFamily="34" charset="0"/>
              </a:rPr>
              <a:t>)</a:t>
            </a:r>
            <a:endParaRPr lang="en-US" sz="16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eriod"/>
            </a:pPr>
            <a:r>
              <a:rPr lang="en-US" sz="18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Upute</a:t>
            </a:r>
            <a:r>
              <a:rPr lang="en-US" sz="18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za </a:t>
            </a:r>
            <a:r>
              <a:rPr lang="en-US" sz="18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učenike</a:t>
            </a:r>
            <a:r>
              <a:rPr lang="en-US" sz="18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8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i</a:t>
            </a:r>
            <a:r>
              <a:rPr lang="en-US" sz="18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8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roditelje</a:t>
            </a:r>
            <a:r>
              <a:rPr lang="en-US" sz="18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:</a:t>
            </a:r>
            <a:endParaRPr lang="hr-HR" sz="1800" dirty="0">
              <a:effectLst/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lnSpc>
                <a:spcPct val="150000"/>
              </a:lnSpc>
              <a:buFont typeface="+mj-lt"/>
              <a:buAutoNum type="romanLcPeriod"/>
            </a:pPr>
            <a:r>
              <a:rPr lang="hr-HR" sz="18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Upute za učenike</a:t>
            </a:r>
            <a:r>
              <a:rPr lang="en-US" sz="18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 (</a:t>
            </a:r>
            <a:r>
              <a:rPr lang="hr-HR" sz="1800" dirty="0">
                <a:latin typeface="Arial Nova Light" panose="020B0304020202020204" pitchFamily="34" charset="0"/>
                <a:hlinkClick r:id="rId5"/>
              </a:rPr>
              <a:t>Upute za učenike.pdf (e-upisi.hr)</a:t>
            </a:r>
            <a:r>
              <a:rPr lang="en-US" sz="1800" dirty="0">
                <a:latin typeface="Arial Nova Light" panose="020B0304020202020204" pitchFamily="34" charset="0"/>
              </a:rPr>
              <a:t>)</a:t>
            </a:r>
            <a:endParaRPr lang="hr-HR" sz="1800" dirty="0">
              <a:effectLst/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lnSpc>
                <a:spcPct val="150000"/>
              </a:lnSpc>
              <a:buFont typeface="+mj-lt"/>
              <a:buAutoNum type="romanLcPeriod"/>
            </a:pPr>
            <a:r>
              <a:rPr lang="hr-HR" sz="18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Hodogrami za </a:t>
            </a:r>
            <a:r>
              <a:rPr lang="en-US" sz="1800" dirty="0" err="1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učenike</a:t>
            </a:r>
            <a:r>
              <a:rPr lang="en-US" sz="18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800" dirty="0" err="1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i</a:t>
            </a:r>
            <a:r>
              <a:rPr lang="en-US" sz="18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800" dirty="0" err="1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roditelje</a:t>
            </a:r>
            <a:r>
              <a:rPr lang="en-US" sz="18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 (</a:t>
            </a:r>
            <a:r>
              <a:rPr lang="hr-HR" sz="1800" dirty="0">
                <a:latin typeface="Arial Nova Light" panose="020B0304020202020204" pitchFamily="34" charset="0"/>
                <a:hlinkClick r:id="rId6"/>
              </a:rPr>
              <a:t>Upisi u srednje škole (e-upisi.hr)</a:t>
            </a:r>
            <a:r>
              <a:rPr lang="en-US" sz="1800" dirty="0">
                <a:latin typeface="Arial Nova Light" panose="020B0304020202020204" pitchFamily="34" charset="0"/>
              </a:rPr>
              <a:t>)</a:t>
            </a:r>
            <a:endParaRPr lang="hr-HR" sz="1800" dirty="0">
              <a:effectLst/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lnSpc>
                <a:spcPct val="150000"/>
              </a:lnSpc>
              <a:buFont typeface="+mj-lt"/>
              <a:buAutoNum type="romanLcPeriod"/>
            </a:pPr>
            <a:r>
              <a:rPr lang="hr-HR" sz="18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Pitanja i odgovori na javnoj stranici</a:t>
            </a:r>
            <a:r>
              <a:rPr lang="en-US" sz="18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 (</a:t>
            </a:r>
            <a:r>
              <a:rPr lang="hr-HR" sz="1800" dirty="0">
                <a:latin typeface="Arial Nova Light" panose="020B0304020202020204" pitchFamily="34" charset="0"/>
                <a:hlinkClick r:id="rId7"/>
              </a:rPr>
              <a:t>Upisi u srednje škole (e-upisi.hr)</a:t>
            </a:r>
            <a:r>
              <a:rPr lang="en-US" sz="1800" dirty="0">
                <a:latin typeface="Arial Nova Light" panose="020B0304020202020204" pitchFamily="34" charset="0"/>
              </a:rPr>
              <a:t>)</a:t>
            </a:r>
            <a:endParaRPr lang="en-US" sz="1800" dirty="0">
              <a:effectLst/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lnSpc>
                <a:spcPct val="150000"/>
              </a:lnSpc>
              <a:buFont typeface="+mj-lt"/>
              <a:buAutoNum type="romanLcPeriod"/>
            </a:pPr>
            <a:r>
              <a:rPr lang="en-US" sz="18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Webinar (</a:t>
            </a:r>
            <a:r>
              <a:rPr lang="hr-HR" sz="1800" dirty="0">
                <a:latin typeface="Arial Nova Light" panose="020B0304020202020204" pitchFamily="34" charset="0"/>
                <a:hlinkClick r:id="rId8"/>
              </a:rPr>
              <a:t>CARNET Meduza</a:t>
            </a:r>
            <a:r>
              <a:rPr lang="en-US" sz="1800" dirty="0">
                <a:latin typeface="Arial Nova Light" panose="020B0304020202020204" pitchFamily="34" charset="0"/>
              </a:rPr>
              <a:t>)</a:t>
            </a:r>
            <a:endParaRPr lang="en-US" sz="18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285750" indent="-285750">
              <a:lnSpc>
                <a:spcPct val="150000"/>
              </a:lnSpc>
              <a:buFont typeface="+mj-lt"/>
              <a:buAutoNum type="arabicPeriod"/>
            </a:pPr>
            <a:r>
              <a:rPr lang="hr-HR" sz="18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Pitanja i odgovori</a:t>
            </a:r>
            <a:endParaRPr lang="hr-HR" sz="1800" dirty="0">
              <a:latin typeface="Arial Nova Light" panose="020B0304020202020204" pitchFamily="34" charset="0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923843"/>
            <a:ext cx="10515600" cy="624885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Struktura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prezentacije</a:t>
            </a:r>
            <a:endParaRPr lang="hr-H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97725" y="235506"/>
            <a:ext cx="3003739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994329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3666" y="1025471"/>
            <a:ext cx="9149239" cy="5492674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en-US" sz="1600" b="1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Elementi</a:t>
            </a:r>
            <a:r>
              <a:rPr lang="en-US" sz="1600" b="1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vrednovanja</a:t>
            </a:r>
            <a:r>
              <a:rPr lang="en-US" sz="1600" b="1" dirty="0">
                <a:latin typeface="Arial Nova Light" panose="020B0304020202020204" pitchFamily="34" charset="0"/>
                <a:ea typeface="Source Sans Pro" panose="020B0503030403020204" pitchFamily="34" charset="0"/>
              </a:rPr>
              <a:t>:</a:t>
            </a:r>
          </a:p>
          <a:p>
            <a:pPr marL="0" lvl="0" indent="0">
              <a:buNone/>
            </a:pPr>
            <a:endParaRPr lang="en-US" sz="16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eriod"/>
            </a:pPr>
            <a:r>
              <a:rPr lang="en-US" sz="1400" b="1" dirty="0" err="1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Zajednički</a:t>
            </a:r>
            <a:r>
              <a:rPr lang="en-US" sz="14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 element </a:t>
            </a:r>
            <a:r>
              <a:rPr lang="en-US" sz="1400" dirty="0" err="1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vrednovanja</a:t>
            </a:r>
            <a:endParaRPr lang="en-US" sz="1400" dirty="0">
              <a:effectLst/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1257300" lvl="2" indent="-342900">
              <a:lnSpc>
                <a:spcPct val="150000"/>
              </a:lnSpc>
              <a:buFont typeface="+mj-lt"/>
              <a:buAutoNum type="romanLcPeriod"/>
            </a:pP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Prosjeci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zaključnih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ocjena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iz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svih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nastavnih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predmeta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u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posljednja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četiri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razreda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(max. 20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bodova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)</a:t>
            </a:r>
          </a:p>
          <a:p>
            <a:pPr marL="1485900" lvl="3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Strukovni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program u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trajanju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manjem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od tri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godine</a:t>
            </a:r>
            <a:endParaRPr lang="en-US" sz="14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1314450" lvl="2" indent="-400050">
              <a:lnSpc>
                <a:spcPct val="150000"/>
              </a:lnSpc>
              <a:buFont typeface="+mj-lt"/>
              <a:buAutoNum type="romanLcPeriod"/>
            </a:pP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Zaključne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ocjene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u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posljednja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dva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razreda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iz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Hrvatskog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,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Matematike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prvog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stranog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jezika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(max. 50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bodova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)</a:t>
            </a:r>
          </a:p>
          <a:p>
            <a:pPr marL="1543050" lvl="3" indent="-4000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Strukovni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program od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najmanje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tri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godine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program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vezanih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obrta</a:t>
            </a:r>
            <a:endParaRPr lang="en-US" sz="14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1314450" lvl="2" indent="-400050">
              <a:lnSpc>
                <a:spcPct val="150000"/>
              </a:lnSpc>
              <a:buFont typeface="+mj-lt"/>
              <a:buAutoNum type="romanLcPeriod"/>
            </a:pP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Zaključne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ocjene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iz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triju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nastavnih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predmeta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važnih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za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nastavak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obrazovanja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u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pojedinim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programima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–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dva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propisana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Pravilnikom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o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jednom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odlučuje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srednja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škola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(max. 80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bodova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)</a:t>
            </a:r>
          </a:p>
          <a:p>
            <a:pPr marL="1543050" lvl="3" indent="-4000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Gimnazijski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programi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strukovni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program u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trajanju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najmanje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četiri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godine</a:t>
            </a:r>
            <a:endParaRPr lang="en-US" sz="14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eriod" startAt="2"/>
            </a:pPr>
            <a:r>
              <a:rPr lang="en-US" sz="1400" b="1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Dodatni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element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vrednovanja</a:t>
            </a:r>
            <a:endParaRPr lang="en-US" sz="14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1257300" lvl="2" indent="-342900">
              <a:lnSpc>
                <a:spcPct val="150000"/>
              </a:lnSpc>
              <a:buFont typeface="+mj-lt"/>
              <a:buAutoNum type="romanLcPeriod"/>
            </a:pP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Provjera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posebnih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znanja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,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vještina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,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sposobnosti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darovitosti</a:t>
            </a:r>
            <a:endParaRPr lang="en-US" sz="14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1257300" lvl="2" indent="-342900">
              <a:lnSpc>
                <a:spcPct val="150000"/>
              </a:lnSpc>
              <a:buFont typeface="+mj-lt"/>
              <a:buAutoNum type="romanLcPeriod"/>
            </a:pP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Rezultati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postignuti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na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natjecanjima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u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znanju</a:t>
            </a:r>
            <a:endParaRPr lang="en-US" sz="14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1257300" lvl="2" indent="-342900">
              <a:lnSpc>
                <a:spcPct val="150000"/>
              </a:lnSpc>
              <a:buFont typeface="+mj-lt"/>
              <a:buAutoNum type="romanLcPeriod"/>
            </a:pP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Rezultati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postignuti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na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natjecanjima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školskih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sportskih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društava</a:t>
            </a:r>
            <a:endParaRPr lang="en-US" sz="14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1257300" lvl="2" indent="-342900">
              <a:lnSpc>
                <a:spcPct val="150000"/>
              </a:lnSpc>
              <a:buFont typeface="+mj-lt"/>
              <a:buAutoNum type="romanLcPeriod"/>
            </a:pP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Dodatni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bodovi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za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upis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u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sportske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odjele</a:t>
            </a:r>
            <a:endParaRPr lang="hr-HR" sz="1400" dirty="0">
              <a:effectLst/>
              <a:latin typeface="Arial Nova Light" panose="020B0304020202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2A465E5E-2AF9-5FCF-670F-0CCB1B568913}"/>
              </a:ext>
            </a:extLst>
          </p:cNvPr>
          <p:cNvSpPr txBox="1">
            <a:spLocks/>
          </p:cNvSpPr>
          <p:nvPr/>
        </p:nvSpPr>
        <p:spPr>
          <a:xfrm>
            <a:off x="688962" y="339855"/>
            <a:ext cx="10515600" cy="685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Pravilnik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o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elementima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kriterijima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vrednovanja</a:t>
            </a:r>
            <a:endParaRPr lang="hr-H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500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822" y="1820174"/>
            <a:ext cx="8163815" cy="4675518"/>
          </a:xfrm>
        </p:spPr>
        <p:txBody>
          <a:bodyPr>
            <a:normAutofit/>
          </a:bodyPr>
          <a:lstStyle/>
          <a:p>
            <a:pPr marL="800100" lvl="1" indent="-342900">
              <a:lnSpc>
                <a:spcPct val="150000"/>
              </a:lnSpc>
              <a:buFont typeface="+mj-lt"/>
              <a:buAutoNum type="alphaLcPeriod" startAt="3"/>
            </a:pPr>
            <a:r>
              <a:rPr lang="en-US" sz="1600" b="1" dirty="0" err="1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Poseban</a:t>
            </a:r>
            <a:r>
              <a:rPr lang="en-US" sz="16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 element </a:t>
            </a:r>
            <a:r>
              <a:rPr lang="en-US" sz="1600" dirty="0" err="1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vrednovanja</a:t>
            </a:r>
            <a:r>
              <a:rPr lang="en-US" sz="1600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(</a:t>
            </a:r>
            <a:r>
              <a:rPr lang="en-US" sz="1600" i="1" dirty="0" err="1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Pravo</a:t>
            </a:r>
            <a:r>
              <a:rPr lang="en-US" sz="1600" i="1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i="1" dirty="0" err="1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prednosti</a:t>
            </a:r>
            <a:r>
              <a:rPr lang="en-US" sz="1600" i="1" dirty="0">
                <a:effectLst/>
                <a:latin typeface="Arial Nova Light" panose="020B0304020202020204" pitchFamily="34" charset="0"/>
                <a:ea typeface="Source Sans Pro" panose="020B0503030403020204" pitchFamily="34" charset="0"/>
              </a:rPr>
              <a:t>)</a:t>
            </a:r>
          </a:p>
          <a:p>
            <a:pPr marL="1257300" lvl="2" indent="-342900">
              <a:lnSpc>
                <a:spcPct val="150000"/>
              </a:lnSpc>
              <a:buFont typeface="+mj-lt"/>
              <a:buAutoNum type="romanLcPeriod"/>
            </a:pP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Kandidati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sa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zdravstvenim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teškoćama</a:t>
            </a:r>
            <a:endParaRPr lang="en-US" sz="16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1257300" lvl="2" indent="-342900">
              <a:lnSpc>
                <a:spcPct val="150000"/>
              </a:lnSpc>
              <a:buFont typeface="+mj-lt"/>
              <a:buAutoNum type="romanLcPeriod"/>
            </a:pP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Kandidati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koji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žive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u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otežanim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uvjetima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obrazovanja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uzrokovanim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nepovoljnim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ekonomskim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,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socijalnim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te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odgojnim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čimbenicima</a:t>
            </a:r>
            <a:endParaRPr lang="en-US" sz="16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eriod" startAt="3"/>
            </a:pP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Vrednovanje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kandidata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pripadnika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romske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nacionalne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manjine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kandidata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bez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roditeljske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skrbi</a:t>
            </a:r>
            <a:endParaRPr lang="en-US" sz="16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1257300" lvl="2" indent="-342900">
              <a:lnSpc>
                <a:spcPct val="150000"/>
              </a:lnSpc>
              <a:buFont typeface="+mj-lt"/>
              <a:buAutoNum type="romanLcPeriod"/>
            </a:pP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Kandidati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pripadnici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romske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nacionalne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manjine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– 2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boda</a:t>
            </a:r>
            <a:endParaRPr lang="en-US" sz="16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1257300" lvl="2" indent="-342900">
              <a:lnSpc>
                <a:spcPct val="150000"/>
              </a:lnSpc>
              <a:buFont typeface="+mj-lt"/>
              <a:buAutoNum type="romanLcPeriod"/>
            </a:pP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Kandidati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bez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roditeljske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skrbi</a:t>
            </a:r>
            <a:r>
              <a:rPr lang="en-US" sz="16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– 1 bod</a:t>
            </a:r>
            <a:endParaRPr lang="hr-HR" sz="1400" dirty="0">
              <a:effectLst/>
              <a:latin typeface="Arial Nova Light" panose="020B0304020202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7834F46B-DDC0-1F10-1291-66D9E6F71AED}"/>
              </a:ext>
            </a:extLst>
          </p:cNvPr>
          <p:cNvSpPr txBox="1">
            <a:spLocks/>
          </p:cNvSpPr>
          <p:nvPr/>
        </p:nvSpPr>
        <p:spPr>
          <a:xfrm>
            <a:off x="456048" y="713272"/>
            <a:ext cx="10515600" cy="781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Pravilnik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o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elementima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kriterijima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vrednovanja</a:t>
            </a:r>
            <a:endParaRPr lang="hr-H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103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903" y="526211"/>
            <a:ext cx="9181995" cy="855832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Pravilnik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o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elementima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kriterijima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vrednovanja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-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Poseban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element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vrednovanja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– </a:t>
            </a:r>
            <a:r>
              <a:rPr lang="en-US" sz="2400" i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Pravo</a:t>
            </a:r>
            <a:r>
              <a:rPr lang="en-US" sz="2400" i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i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prednosti</a:t>
            </a:r>
            <a:endParaRPr lang="hr-H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30" y="1673525"/>
            <a:ext cx="8816195" cy="4658264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400" dirty="0" err="1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Zdravstvene</a:t>
            </a:r>
            <a:r>
              <a:rPr lang="en-US" sz="1400" dirty="0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teškoće</a:t>
            </a:r>
            <a:r>
              <a:rPr lang="en-US" sz="1400" dirty="0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2">
              <a:lnSpc>
                <a:spcPct val="150000"/>
              </a:lnSpc>
            </a:pPr>
            <a:r>
              <a:rPr lang="en-US" sz="1400" b="1" dirty="0" err="1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Prilog</a:t>
            </a:r>
            <a:r>
              <a:rPr lang="en-US" sz="1400" b="1" dirty="0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400" dirty="0" err="1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stručno</a:t>
            </a:r>
            <a:r>
              <a:rPr lang="en-US" sz="1400" dirty="0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mišljenje</a:t>
            </a:r>
            <a:r>
              <a:rPr lang="en-US" sz="1400" dirty="0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Službe</a:t>
            </a:r>
            <a:r>
              <a:rPr lang="en-US" sz="1400" dirty="0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za </a:t>
            </a:r>
            <a:r>
              <a:rPr lang="en-US" sz="1400" dirty="0" err="1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profesionalno</a:t>
            </a:r>
            <a:r>
              <a:rPr lang="en-US" sz="1400" dirty="0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usmjeravanje</a:t>
            </a:r>
            <a:r>
              <a:rPr lang="en-US" sz="1400" dirty="0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Hrvatskog</a:t>
            </a:r>
            <a:r>
              <a:rPr lang="en-US" sz="1400" dirty="0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zavoda</a:t>
            </a:r>
            <a:r>
              <a:rPr lang="en-US" sz="1400" dirty="0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za </a:t>
            </a:r>
            <a:r>
              <a:rPr lang="en-US" sz="1400" dirty="0" err="1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zapošljavanje</a:t>
            </a:r>
            <a:r>
              <a:rPr lang="en-US" sz="1400" dirty="0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za </a:t>
            </a:r>
            <a:r>
              <a:rPr lang="en-US" sz="1400" dirty="0" err="1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najmanje</a:t>
            </a:r>
            <a:r>
              <a:rPr lang="en-US" sz="1400" dirty="0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3, a u </a:t>
            </a:r>
            <a:r>
              <a:rPr lang="en-US" sz="1400" dirty="0" err="1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pravilu</a:t>
            </a:r>
            <a:r>
              <a:rPr lang="en-US" sz="1400" dirty="0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lang="en-US" sz="1400" dirty="0" err="1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programa</a:t>
            </a:r>
            <a:endParaRPr lang="en-US" sz="1400" dirty="0"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Kandidati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koji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žive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u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otežanim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uvjetima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obrazovanja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uzrokovanim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nepovoljnim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ekonomskim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,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socijalnim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te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odgojnim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čimbenicima</a:t>
            </a:r>
            <a:endParaRPr lang="en-US" sz="14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857250" lvl="1" indent="-400050">
              <a:lnSpc>
                <a:spcPct val="150000"/>
              </a:lnSpc>
              <a:buFont typeface="+mj-lt"/>
              <a:buAutoNum type="romanLcPeriod"/>
            </a:pPr>
            <a:r>
              <a:rPr lang="hr-HR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živi uz jednoga i/ili oba roditelja s dugotrajnom teškom bolesti;</a:t>
            </a:r>
            <a:endParaRPr lang="en-US" sz="14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lvl="2">
              <a:lnSpc>
                <a:spcPct val="150000"/>
              </a:lnSpc>
            </a:pPr>
            <a:r>
              <a:rPr lang="en-US" sz="1400" b="1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Prilog</a:t>
            </a:r>
            <a:r>
              <a:rPr lang="en-US" sz="1400" b="1" dirty="0">
                <a:latin typeface="Arial Nova Light" panose="020B0304020202020204" pitchFamily="34" charset="0"/>
                <a:ea typeface="Source Sans Pro" panose="020B0503030403020204" pitchFamily="34" charset="0"/>
              </a:rPr>
              <a:t>: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liječnička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potvrda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o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dugotrajnoj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težoj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bolesti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jednoga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/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ili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oba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roditelja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;</a:t>
            </a:r>
          </a:p>
          <a:p>
            <a:pPr marL="857250" lvl="1" indent="-400050">
              <a:lnSpc>
                <a:spcPct val="150000"/>
              </a:lnSpc>
              <a:buFont typeface="+mj-lt"/>
              <a:buAutoNum type="romanLcPeriod"/>
            </a:pPr>
            <a:r>
              <a:rPr lang="hr-HR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živi uz oba roditelja koji se prema zakonu koji regulira poticanje zapošljavanja smatraju dugotrajno nezaposlenim osobama;</a:t>
            </a:r>
            <a:endParaRPr lang="en-US" sz="14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lvl="2">
              <a:lnSpc>
                <a:spcPct val="150000"/>
              </a:lnSpc>
            </a:pPr>
            <a:r>
              <a:rPr lang="en-US" sz="1400" b="1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Prilog</a:t>
            </a:r>
            <a:r>
              <a:rPr lang="en-US" sz="1400" b="1" dirty="0">
                <a:latin typeface="Arial Nova Light" panose="020B0304020202020204" pitchFamily="34" charset="0"/>
                <a:ea typeface="Source Sans Pro" panose="020B0503030403020204" pitchFamily="34" charset="0"/>
              </a:rPr>
              <a:t>: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potvrda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nadležnoga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područnoga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ureda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Hrvatskoga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zavoda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za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zapošljavanje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o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dugotrajnoj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nezaposlenosti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oba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roditelja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;</a:t>
            </a:r>
            <a:endParaRPr lang="en-US" sz="1400" dirty="0"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 dirty="0"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971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903" y="434390"/>
            <a:ext cx="9372769" cy="855832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Pravilnik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o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elementima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kriterijima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vrednovanja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-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Poseban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element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vrednovanja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– </a:t>
            </a:r>
            <a:r>
              <a:rPr lang="en-US" sz="2400" i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Pravo</a:t>
            </a:r>
            <a:r>
              <a:rPr lang="en-US" sz="2400" i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i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prednosti</a:t>
            </a:r>
            <a:endParaRPr lang="hr-H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1681" y="1539642"/>
            <a:ext cx="8588530" cy="4567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Kandidati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koji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žive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u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otežanim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uvjetima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obrazovanja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uzrokovanim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nepovoljnim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ekonomskim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,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socijalnim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te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odgojnim</a:t>
            </a:r>
            <a:r>
              <a:rPr lang="en-US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 </a:t>
            </a:r>
            <a:r>
              <a:rPr lang="en-US" sz="1400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čimbenicima</a:t>
            </a:r>
            <a:endParaRPr lang="en-US" sz="14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857250" lvl="1" indent="-400050">
              <a:buFont typeface="+mj-lt"/>
              <a:buAutoNum type="romanLcPeriod" startAt="3"/>
            </a:pPr>
            <a:endParaRPr lang="en-US" sz="14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857250" lvl="1" indent="-400050">
              <a:buFont typeface="+mj-lt"/>
              <a:buAutoNum type="romanLcPeriod" startAt="3"/>
            </a:pPr>
            <a:r>
              <a:rPr lang="hr-HR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živi uz samohranoga roditelja (roditelj koji nije u braku i ne živi u izvanbračnoj zajednici, a sam se skrbi o svome djetetu i uzdržava ga) koji je korisnik socijalne skrbi sukladno zakonu koji uređuje socijalnu skrb i posjeduje rješenje ili drugi upravni akt centra za socijalnu skrb ili nadležnoga tijela u jedinici lokalne ili područne (regionalne) jedinice o pravu samohranoga roditelja kao korisnika socijalne skrbi;</a:t>
            </a:r>
          </a:p>
          <a:p>
            <a:pPr marL="857250" lvl="1" indent="-400050">
              <a:buFont typeface="+mj-lt"/>
              <a:buAutoNum type="romanLcPeriod" startAt="3"/>
            </a:pPr>
            <a:endParaRPr lang="en-US" sz="14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lvl="2"/>
            <a:r>
              <a:rPr lang="en-US" sz="1400" b="1" dirty="0" err="1">
                <a:latin typeface="Arial Nova Light" panose="020B0304020202020204" pitchFamily="34" charset="0"/>
                <a:ea typeface="Source Sans Pro" panose="020B0503030403020204" pitchFamily="34" charset="0"/>
              </a:rPr>
              <a:t>Prilog</a:t>
            </a:r>
            <a:r>
              <a:rPr lang="en-US" sz="1400" b="1" dirty="0">
                <a:latin typeface="Arial Nova Light" panose="020B0304020202020204" pitchFamily="34" charset="0"/>
                <a:ea typeface="Source Sans Pro" panose="020B0503030403020204" pitchFamily="34" charset="0"/>
              </a:rPr>
              <a:t>: </a:t>
            </a:r>
            <a:r>
              <a:rPr lang="hr-HR" sz="1400" dirty="0" err="1">
                <a:effectLst/>
                <a:latin typeface="Arial Nova Light" panose="020B0304020202020204" pitchFamily="34" charset="0"/>
                <a:ea typeface="Times New Roman" panose="02020603050405020304" pitchFamily="18" charset="0"/>
              </a:rPr>
              <a:t>potvrd</a:t>
            </a:r>
            <a:r>
              <a:rPr lang="en-US" sz="1400" dirty="0">
                <a:effectLst/>
                <a:latin typeface="Arial Nova Light" panose="020B0304020202020204" pitchFamily="34" charset="0"/>
                <a:ea typeface="Times New Roman" panose="02020603050405020304" pitchFamily="18" charset="0"/>
              </a:rPr>
              <a:t>a</a:t>
            </a:r>
            <a:r>
              <a:rPr lang="hr-HR" sz="1400" dirty="0">
                <a:effectLst/>
                <a:latin typeface="Arial Nova Light" panose="020B0304020202020204" pitchFamily="34" charset="0"/>
                <a:ea typeface="Times New Roman" panose="02020603050405020304" pitchFamily="18" charset="0"/>
              </a:rPr>
              <a:t> o korištenju socijalne pomoći; rješenje ili drugi upravni akt centra za socijalnu skrb ili nadležnoga tijela u jedinici lokalne ili područne (regionalne) jedinice o pravu samohranoga roditelja u statusu socijalne skrbi izdanih od ovlaštenih službi u zdravstvu, socijalnoj skrbi i za zapošljavanje;</a:t>
            </a:r>
            <a:br>
              <a:rPr lang="hr-HR" sz="1400" dirty="0">
                <a:effectLst/>
                <a:latin typeface="Arial Nova Light" panose="020B0304020202020204" pitchFamily="34" charset="0"/>
                <a:ea typeface="Times New Roman" panose="02020603050405020304" pitchFamily="18" charset="0"/>
              </a:rPr>
            </a:br>
            <a:endParaRPr lang="en-US" sz="1400" b="1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marL="857250" lvl="1" indent="-400050">
              <a:buFont typeface="+mj-lt"/>
              <a:buAutoNum type="romanLcPeriod" startAt="3"/>
            </a:pPr>
            <a:r>
              <a:rPr lang="hr-HR" sz="1400" dirty="0">
                <a:latin typeface="Arial Nova Light" panose="020B0304020202020204" pitchFamily="34" charset="0"/>
                <a:ea typeface="Source Sans Pro" panose="020B0503030403020204" pitchFamily="34" charset="0"/>
              </a:rPr>
              <a:t>mu je jedan roditelj preminuo;</a:t>
            </a:r>
            <a:endParaRPr lang="en-US" sz="1400" dirty="0">
              <a:latin typeface="Arial Nova Light" panose="020B0304020202020204" pitchFamily="34" charset="0"/>
              <a:ea typeface="Source Sans Pro" panose="020B0503030403020204" pitchFamily="34" charset="0"/>
            </a:endParaRPr>
          </a:p>
          <a:p>
            <a:pPr lvl="2"/>
            <a:r>
              <a:rPr lang="en-US" sz="1400" b="1" dirty="0" err="1">
                <a:latin typeface="Arial Nova Light" panose="020B0304020202020204" pitchFamily="34" charset="0"/>
                <a:ea typeface="Times New Roman" panose="02020603050405020304" pitchFamily="18" charset="0"/>
              </a:rPr>
              <a:t>Prilog</a:t>
            </a:r>
            <a:r>
              <a:rPr lang="en-US" sz="1400" b="1" dirty="0">
                <a:latin typeface="Arial Nova Light" panose="020B0304020202020204" pitchFamily="34" charset="0"/>
                <a:ea typeface="Times New Roman" panose="02020603050405020304" pitchFamily="18" charset="0"/>
              </a:rPr>
              <a:t>: </a:t>
            </a:r>
            <a:r>
              <a:rPr lang="hr-HR" sz="1400" dirty="0">
                <a:effectLst/>
                <a:latin typeface="Arial Nova Light" panose="020B0304020202020204" pitchFamily="34" charset="0"/>
                <a:ea typeface="Times New Roman" panose="02020603050405020304" pitchFamily="18" charset="0"/>
              </a:rPr>
              <a:t>isprav</a:t>
            </a:r>
            <a:r>
              <a:rPr lang="en-US" sz="1400" dirty="0">
                <a:effectLst/>
                <a:latin typeface="Arial Nova Light" panose="020B0304020202020204" pitchFamily="34" charset="0"/>
                <a:ea typeface="Times New Roman" panose="02020603050405020304" pitchFamily="18" charset="0"/>
              </a:rPr>
              <a:t>a</a:t>
            </a:r>
            <a:r>
              <a:rPr lang="hr-HR" sz="1400" dirty="0">
                <a:effectLst/>
                <a:latin typeface="Arial Nova Light" panose="020B0304020202020204" pitchFamily="34" charset="0"/>
                <a:ea typeface="Times New Roman" panose="02020603050405020304" pitchFamily="18" charset="0"/>
              </a:rPr>
              <a:t> iz matice umrlih ili smrtni list koje je izdalo nadležno tijelo u jedinici lokalne ili područne (regionalne) jedinice;</a:t>
            </a:r>
            <a:endParaRPr lang="en-US" sz="1400" dirty="0"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470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183" y="536245"/>
            <a:ext cx="9155681" cy="855832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Pravilnik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o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elementima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kriterijima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vrednovanja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-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kandidati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pripadnici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romske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nacionalne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manjine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kandidati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bez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roditeljske</a:t>
            </a: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skrbi</a:t>
            </a:r>
            <a:endParaRPr lang="hr-H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29" y="1807821"/>
            <a:ext cx="7956187" cy="4177503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Kandidati</a:t>
            </a:r>
            <a:r>
              <a:rPr lang="en-US" sz="1600" dirty="0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pripadnici</a:t>
            </a:r>
            <a:r>
              <a:rPr lang="en-US" sz="1600" dirty="0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romske</a:t>
            </a:r>
            <a:r>
              <a:rPr lang="en-US" sz="1600" dirty="0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nacionalne</a:t>
            </a:r>
            <a:r>
              <a:rPr lang="en-US" sz="1600" dirty="0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manjine</a:t>
            </a:r>
            <a:r>
              <a:rPr lang="en-US" sz="1600" dirty="0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(2 </a:t>
            </a:r>
            <a:r>
              <a:rPr lang="en-US" sz="1600" dirty="0" err="1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boda</a:t>
            </a:r>
            <a:r>
              <a:rPr lang="en-US" sz="1600" dirty="0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lvl="1">
              <a:lnSpc>
                <a:spcPct val="150000"/>
              </a:lnSpc>
            </a:pPr>
            <a:r>
              <a:rPr lang="en-US" sz="1600" b="1" dirty="0" err="1"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Prilog</a:t>
            </a:r>
            <a:r>
              <a:rPr lang="en-US" sz="1600" b="1" dirty="0"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r-HR" sz="1600" dirty="0" err="1"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potvrd</a:t>
            </a:r>
            <a:r>
              <a:rPr lang="en-US" sz="1600" dirty="0"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hr-HR" sz="1600" dirty="0"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pripadnosti romskoj nacionalnoj manjini (rodni list učenika ili rodni list jednog od roditelja/skrbnika ili izvadak iz popisa birača za roditelja/skrbnika)</a:t>
            </a:r>
            <a:endParaRPr lang="en-US" sz="1600" dirty="0"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Kandidati</a:t>
            </a:r>
            <a:r>
              <a:rPr lang="en-US" sz="1600" dirty="0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bez </a:t>
            </a:r>
            <a:r>
              <a:rPr lang="en-US" sz="1600" dirty="0" err="1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roditeljske</a:t>
            </a:r>
            <a:r>
              <a:rPr lang="en-US" sz="1600" dirty="0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skrbi</a:t>
            </a:r>
            <a:r>
              <a:rPr lang="en-US" sz="1600" dirty="0"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 bod)</a:t>
            </a:r>
          </a:p>
          <a:p>
            <a:pPr lvl="1">
              <a:lnSpc>
                <a:spcPct val="150000"/>
              </a:lnSpc>
            </a:pPr>
            <a:r>
              <a:rPr lang="en-US" sz="1600" b="1" dirty="0" err="1">
                <a:effectLst/>
                <a:latin typeface="Arial Nova Light" panose="020B0304020202020204" pitchFamily="34" charset="0"/>
                <a:ea typeface="Calibri" panose="020F0502020204030204" pitchFamily="34" charset="0"/>
              </a:rPr>
              <a:t>Prilog</a:t>
            </a:r>
            <a:r>
              <a:rPr lang="en-US" sz="1600" dirty="0">
                <a:effectLst/>
                <a:latin typeface="Arial Nova Light" panose="020B0304020202020204" pitchFamily="34" charset="0"/>
                <a:ea typeface="Calibri" panose="020F0502020204030204" pitchFamily="34" charset="0"/>
              </a:rPr>
              <a:t>: </a:t>
            </a:r>
            <a:r>
              <a:rPr lang="hr-HR" sz="1600" dirty="0" err="1">
                <a:effectLst/>
                <a:latin typeface="Arial Nova Light" panose="020B0304020202020204" pitchFamily="34" charset="0"/>
                <a:ea typeface="Calibri" panose="020F0502020204030204" pitchFamily="34" charset="0"/>
              </a:rPr>
              <a:t>potvrd</a:t>
            </a:r>
            <a:r>
              <a:rPr lang="en-US" sz="1600" dirty="0">
                <a:effectLst/>
                <a:latin typeface="Arial Nova Light" panose="020B0304020202020204" pitchFamily="34" charset="0"/>
                <a:ea typeface="Calibri" panose="020F0502020204030204" pitchFamily="34" charset="0"/>
              </a:rPr>
              <a:t>a</a:t>
            </a:r>
            <a:r>
              <a:rPr lang="hr-HR" sz="1600" dirty="0">
                <a:effectLst/>
                <a:latin typeface="Arial Nova Light" panose="020B0304020202020204" pitchFamily="34" charset="0"/>
                <a:ea typeface="Calibri" panose="020F0502020204030204" pitchFamily="34" charset="0"/>
              </a:rPr>
              <a:t> nadležnog centra za socijalnu skrb da je kandidat dijete bez roditelja ili odgovarajuće roditeljske skrbi.</a:t>
            </a:r>
            <a:endParaRPr lang="en-US" sz="1600" dirty="0"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US" sz="1600" dirty="0">
              <a:latin typeface="Arial Nova Light" panose="020B03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Vrednuje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najpovoljnije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pravo</a:t>
            </a:r>
            <a:r>
              <a:rPr lang="en-US" sz="1600" b="1" i="1" dirty="0">
                <a:solidFill>
                  <a:srgbClr val="FF0000"/>
                </a:solidFill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689993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F890F1D-7A8D-C8B9-275A-3C019E22D0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814827"/>
              </p:ext>
            </p:extLst>
          </p:nvPr>
        </p:nvGraphicFramePr>
        <p:xfrm>
          <a:off x="616131" y="1975905"/>
          <a:ext cx="10959738" cy="33030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53246">
                  <a:extLst>
                    <a:ext uri="{9D8B030D-6E8A-4147-A177-3AD203B41FA5}">
                      <a16:colId xmlns:a16="http://schemas.microsoft.com/office/drawing/2014/main" val="1131969648"/>
                    </a:ext>
                  </a:extLst>
                </a:gridCol>
                <a:gridCol w="3653246">
                  <a:extLst>
                    <a:ext uri="{9D8B030D-6E8A-4147-A177-3AD203B41FA5}">
                      <a16:colId xmlns:a16="http://schemas.microsoft.com/office/drawing/2014/main" val="2461025509"/>
                    </a:ext>
                  </a:extLst>
                </a:gridCol>
                <a:gridCol w="3653246">
                  <a:extLst>
                    <a:ext uri="{9D8B030D-6E8A-4147-A177-3AD203B41FA5}">
                      <a16:colId xmlns:a16="http://schemas.microsoft.com/office/drawing/2014/main" val="3658366604"/>
                    </a:ext>
                  </a:extLst>
                </a:gridCol>
              </a:tblGrid>
              <a:tr h="876553"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 Nova Light" panose="020B0304020202020204" pitchFamily="34" charset="0"/>
                        </a:rPr>
                        <a:t>Državna/međunarodna natjecanja</a:t>
                      </a:r>
                      <a:endParaRPr lang="hr-HR" sz="1400" dirty="0">
                        <a:effectLst/>
                        <a:latin typeface="Arial Nova Light" panose="020B03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 Nova Light" panose="020B0304020202020204" pitchFamily="34" charset="0"/>
                        </a:rPr>
                        <a:t>Prvo, drugo ili treće osvojeno mjesto kao pojedinac u 5., 6., 7. ili 8. razredu osnovnog obrazovanja</a:t>
                      </a:r>
                      <a:endParaRPr lang="hr-HR" sz="1400" dirty="0">
                        <a:effectLst/>
                        <a:latin typeface="Arial Nova Light" panose="020B03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>
                          <a:effectLst/>
                          <a:latin typeface="Arial Nova Light" panose="020B0304020202020204" pitchFamily="34" charset="0"/>
                        </a:rPr>
                        <a:t>Izravan upis (pod uvjetom da zadovolje na ispitu sposobnosti i darovitosti u školama u kojima je to uvjet za upis)</a:t>
                      </a:r>
                      <a:endParaRPr lang="hr-HR" sz="1400">
                        <a:effectLst/>
                        <a:latin typeface="Arial Nova Light" panose="020B03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374377527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 Nova Light" panose="020B0304020202020204" pitchFamily="34" charset="0"/>
                        </a:rPr>
                        <a:t>Prvo osvojeno mjesto kao član skupine u 5., 6., 7. ili 8. razredu osnovnog obrazovanja</a:t>
                      </a:r>
                      <a:endParaRPr lang="hr-HR" sz="1400" dirty="0">
                        <a:effectLst/>
                        <a:latin typeface="Arial Nova Light" panose="020B03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>
                          <a:effectLst/>
                          <a:latin typeface="Arial Nova Light" panose="020B0304020202020204" pitchFamily="34" charset="0"/>
                        </a:rPr>
                        <a:t>4 boda</a:t>
                      </a:r>
                      <a:endParaRPr lang="hr-HR" sz="1400">
                        <a:effectLst/>
                        <a:latin typeface="Arial Nova Light" panose="020B03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78597178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 Nova Light" panose="020B0304020202020204" pitchFamily="34" charset="0"/>
                        </a:rPr>
                        <a:t>Drugo osvojeno mjesto kao član skupine u 5., 6., 7. ili 8. razredu osnovnog obrazovanja</a:t>
                      </a:r>
                      <a:endParaRPr lang="hr-HR" sz="1400" dirty="0">
                        <a:effectLst/>
                        <a:latin typeface="Arial Nova Light" panose="020B03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 Nova Light" panose="020B0304020202020204" pitchFamily="34" charset="0"/>
                        </a:rPr>
                        <a:t>3 boda</a:t>
                      </a:r>
                      <a:endParaRPr lang="hr-HR" sz="1400" dirty="0">
                        <a:effectLst/>
                        <a:latin typeface="Arial Nova Light" panose="020B03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3334401179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>
                          <a:effectLst/>
                          <a:latin typeface="Arial Nova Light" panose="020B0304020202020204" pitchFamily="34" charset="0"/>
                        </a:rPr>
                        <a:t>Treće osvojeno mjesto kao član skupine u 5., 6., 7. ili 8. razredu osnovnog obrazovanja</a:t>
                      </a:r>
                      <a:endParaRPr lang="hr-HR" sz="1400">
                        <a:effectLst/>
                        <a:latin typeface="Arial Nova Light" panose="020B03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 Nova Light" panose="020B0304020202020204" pitchFamily="34" charset="0"/>
                        </a:rPr>
                        <a:t>2 boda</a:t>
                      </a:r>
                      <a:endParaRPr lang="hr-HR" sz="1400" dirty="0">
                        <a:effectLst/>
                        <a:latin typeface="Arial Nova Light" panose="020B03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15911758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>
                          <a:effectLst/>
                          <a:latin typeface="Arial Nova Light" panose="020B0304020202020204" pitchFamily="34" charset="0"/>
                        </a:rPr>
                        <a:t>Sudjelovanje kao pojedinac ili član skupine u 5., 6., 7. ili 8. razredu</a:t>
                      </a:r>
                      <a:endParaRPr lang="hr-HR" sz="1400">
                        <a:effectLst/>
                        <a:latin typeface="Arial Nova Light" panose="020B03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 Nova Light" panose="020B0304020202020204" pitchFamily="34" charset="0"/>
                        </a:rPr>
                        <a:t>1 bod</a:t>
                      </a:r>
                      <a:endParaRPr lang="hr-HR" sz="1400" dirty="0">
                        <a:effectLst/>
                        <a:latin typeface="Arial Nova Light" panose="020B03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920976889"/>
                  </a:ext>
                </a:extLst>
              </a:tr>
            </a:tbl>
          </a:graphicData>
        </a:graphic>
      </p:graphicFrame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903" y="467861"/>
            <a:ext cx="11688372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Natjecanja iz znanja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9127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68A8DE"/>
      </a:accent1>
      <a:accent2>
        <a:srgbClr val="2A265A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0A5CF4C609EB64BAC8D6DC5FC8245BA" ma:contentTypeVersion="18" ma:contentTypeDescription="Stvaranje novog dokumenta." ma:contentTypeScope="" ma:versionID="747b2fb1304a7e56b9383b26ed07981b">
  <xsd:schema xmlns:xsd="http://www.w3.org/2001/XMLSchema" xmlns:xs="http://www.w3.org/2001/XMLSchema" xmlns:p="http://schemas.microsoft.com/office/2006/metadata/properties" xmlns:ns2="bf74dda1-592a-4df4-8263-7d02cb3833a6" xmlns:ns3="a3b625e1-1c2f-4c26-a46e-26224a11f626" xmlns:ns4="540f58dd-fae0-4d8a-89ed-5b9f4de124c7" targetNamespace="http://schemas.microsoft.com/office/2006/metadata/properties" ma:root="true" ma:fieldsID="a46fbfe313f56a93ce21905d46048176" ns2:_="" ns3:_="" ns4:_="">
    <xsd:import namespace="bf74dda1-592a-4df4-8263-7d02cb3833a6"/>
    <xsd:import namespace="a3b625e1-1c2f-4c26-a46e-26224a11f626"/>
    <xsd:import namespace="540f58dd-fae0-4d8a-89ed-5b9f4de124c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74dda1-592a-4df4-8263-7d02cb3833a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Zajednički se koristi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Raspršivanje savjeta za zajedničko korištenje" ma:internalName="SharingHintHash" ma:readOnly="true">
      <xsd:simpleType>
        <xsd:restriction base="dms:Text"/>
      </xsd:simpleType>
    </xsd:element>
    <xsd:element name="SharedWithDetails" ma:index="10" nillable="true" ma:displayName="Detalji o zajedničkom korištenju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b625e1-1c2f-4c26-a46e-26224a11f6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Oznake slika" ma:readOnly="false" ma:fieldId="{5cf76f15-5ced-4ddc-b409-7134ff3c332f}" ma:taxonomyMulti="true" ma:sspId="6d986ede-ccc4-4a57-b6a6-e316a042c0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f58dd-fae0-4d8a-89ed-5b9f4de124c7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bcab3d0d-e970-44dc-844c-bd77915a7bdf}" ma:internalName="TaxCatchAll" ma:showField="CatchAllData" ma:web="540f58dd-fae0-4d8a-89ed-5b9f4de124c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668B43-C384-4348-8F64-F96D6A2955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AF77CFA-E6A5-4EAD-BE95-B655D7FA77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74dda1-592a-4df4-8263-7d02cb3833a6"/>
    <ds:schemaRef ds:uri="a3b625e1-1c2f-4c26-a46e-26224a11f626"/>
    <ds:schemaRef ds:uri="540f58dd-fae0-4d8a-89ed-5b9f4de124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</TotalTime>
  <Words>1183</Words>
  <Application>Microsoft Office PowerPoint</Application>
  <PresentationFormat>Široki zaslon</PresentationFormat>
  <Paragraphs>176</Paragraphs>
  <Slides>12</Slides>
  <Notes>12</Notes>
  <HiddenSlides>0</HiddenSlides>
  <MMClips>0</MMClips>
  <ScaleCrop>false</ScaleCrop>
  <HeadingPairs>
    <vt:vector size="6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20" baseType="lpstr">
      <vt:lpstr>Arial</vt:lpstr>
      <vt:lpstr>Arial Narrow</vt:lpstr>
      <vt:lpstr>Arial Nova Light</vt:lpstr>
      <vt:lpstr>Calibri</vt:lpstr>
      <vt:lpstr>Open Sans</vt:lpstr>
      <vt:lpstr>Segoe UI</vt:lpstr>
      <vt:lpstr>Source Sans Pro</vt:lpstr>
      <vt:lpstr>1_Office Theme</vt:lpstr>
      <vt:lpstr>PowerPoint prezentacija</vt:lpstr>
      <vt:lpstr>Upisi u srednju - poveznice</vt:lpstr>
      <vt:lpstr>Struktura prezentacije</vt:lpstr>
      <vt:lpstr>PowerPoint prezentacija</vt:lpstr>
      <vt:lpstr>PowerPoint prezentacija</vt:lpstr>
      <vt:lpstr>Pravilnik o elementima i kriterijima vrednovanja - Poseban element vrednovanja – Pravo prednosti</vt:lpstr>
      <vt:lpstr>Pravilnik o elementima i kriterijima vrednovanja - Poseban element vrednovanja – Pravo prednosti</vt:lpstr>
      <vt:lpstr>Pravilnik o elementima i kriterijima vrednovanja - kandidati pripadnici romske nacionalne manjine i kandidati bez roditeljske skrbi</vt:lpstr>
      <vt:lpstr>Pravilnik o elementima i kriterijima vrednovanja - Natjecanja iz znanja</vt:lpstr>
      <vt:lpstr>Pravilnik o elementima i kriterijima vrednovanja - Sportska natjecanja</vt:lpstr>
      <vt:lpstr>Pravilnik o elementima i kriterijima vrednovanja - Kandidati s teškoćama u razvoju</vt:lpstr>
      <vt:lpstr>Poslovi za kandidate i roditelje/skrbnike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Tomislav Rožić</dc:creator>
  <cp:lastModifiedBy>Diana Nikolić</cp:lastModifiedBy>
  <cp:revision>24</cp:revision>
  <dcterms:created xsi:type="dcterms:W3CDTF">2023-04-03T10:48:35Z</dcterms:created>
  <dcterms:modified xsi:type="dcterms:W3CDTF">2026-05-14T06:01:43Z</dcterms:modified>
</cp:coreProperties>
</file>